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5" r:id="rId4"/>
    <p:sldId id="257" r:id="rId5"/>
    <p:sldId id="259" r:id="rId6"/>
    <p:sldId id="263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7102D2-C900-4BCF-8FA3-5169C43024CA}" v="17" dt="2019-06-28T17:11:33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0" y="-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597102D2-C900-4BCF-8FA3-5169C43024CA}"/>
    <pc:docChg chg="undo custSel mod addSld delSld modSld">
      <pc:chgData name="Claire Law" userId="bf4fcf482ff63a0a" providerId="LiveId" clId="{597102D2-C900-4BCF-8FA3-5169C43024CA}" dt="2019-06-28T17:11:36.018" v="87" actId="962"/>
      <pc:docMkLst>
        <pc:docMk/>
      </pc:docMkLst>
      <pc:sldChg chg="del">
        <pc:chgData name="Claire Law" userId="bf4fcf482ff63a0a" providerId="LiveId" clId="{597102D2-C900-4BCF-8FA3-5169C43024CA}" dt="2019-06-28T17:09:24.879" v="70" actId="2696"/>
        <pc:sldMkLst>
          <pc:docMk/>
          <pc:sldMk cId="4008638950" sldId="258"/>
        </pc:sldMkLst>
      </pc:sldChg>
      <pc:sldChg chg="addSp delSp modSp">
        <pc:chgData name="Claire Law" userId="bf4fcf482ff63a0a" providerId="LiveId" clId="{597102D2-C900-4BCF-8FA3-5169C43024CA}" dt="2019-06-28T16:27:28.482" v="23" actId="14100"/>
        <pc:sldMkLst>
          <pc:docMk/>
          <pc:sldMk cId="3348380588" sldId="259"/>
        </pc:sldMkLst>
        <pc:graphicFrameChg chg="add del mod">
          <ac:chgData name="Claire Law" userId="bf4fcf482ff63a0a" providerId="LiveId" clId="{597102D2-C900-4BCF-8FA3-5169C43024CA}" dt="2019-06-28T16:20:30.336" v="1" actId="478"/>
          <ac:graphicFrameMkLst>
            <pc:docMk/>
            <pc:sldMk cId="3348380588" sldId="259"/>
            <ac:graphicFrameMk id="2" creationId="{8A20975E-E410-475B-ADFA-6495C719B10D}"/>
          </ac:graphicFrameMkLst>
        </pc:graphicFrameChg>
        <pc:picChg chg="add del mod">
          <ac:chgData name="Claire Law" userId="bf4fcf482ff63a0a" providerId="LiveId" clId="{597102D2-C900-4BCF-8FA3-5169C43024CA}" dt="2019-06-28T16:20:56.940" v="3" actId="478"/>
          <ac:picMkLst>
            <pc:docMk/>
            <pc:sldMk cId="3348380588" sldId="259"/>
            <ac:picMk id="4" creationId="{D34B299C-D66B-4F04-9199-B638FF9385C8}"/>
          </ac:picMkLst>
        </pc:picChg>
        <pc:picChg chg="add del mod">
          <ac:chgData name="Claire Law" userId="bf4fcf482ff63a0a" providerId="LiveId" clId="{597102D2-C900-4BCF-8FA3-5169C43024CA}" dt="2019-06-28T16:26:30.656" v="11" actId="478"/>
          <ac:picMkLst>
            <pc:docMk/>
            <pc:sldMk cId="3348380588" sldId="259"/>
            <ac:picMk id="6" creationId="{0FF0A229-F708-4ABB-A21C-4032F991A496}"/>
          </ac:picMkLst>
        </pc:picChg>
        <pc:picChg chg="add del mod">
          <ac:chgData name="Claire Law" userId="bf4fcf482ff63a0a" providerId="LiveId" clId="{597102D2-C900-4BCF-8FA3-5169C43024CA}" dt="2019-06-28T16:26:34.749" v="13" actId="478"/>
          <ac:picMkLst>
            <pc:docMk/>
            <pc:sldMk cId="3348380588" sldId="259"/>
            <ac:picMk id="8" creationId="{C31E1EF2-1104-43AD-B5AD-BC9E0AD9FBA9}"/>
          </ac:picMkLst>
        </pc:picChg>
        <pc:picChg chg="add del mod">
          <ac:chgData name="Claire Law" userId="bf4fcf482ff63a0a" providerId="LiveId" clId="{597102D2-C900-4BCF-8FA3-5169C43024CA}" dt="2019-06-28T16:26:59.567" v="15" actId="478"/>
          <ac:picMkLst>
            <pc:docMk/>
            <pc:sldMk cId="3348380588" sldId="259"/>
            <ac:picMk id="10" creationId="{F2FB9CBF-F19F-4EC1-BF66-DD1307AADE80}"/>
          </ac:picMkLst>
        </pc:picChg>
        <pc:picChg chg="add mod">
          <ac:chgData name="Claire Law" userId="bf4fcf482ff63a0a" providerId="LiveId" clId="{597102D2-C900-4BCF-8FA3-5169C43024CA}" dt="2019-06-28T16:27:28.482" v="23" actId="14100"/>
          <ac:picMkLst>
            <pc:docMk/>
            <pc:sldMk cId="3348380588" sldId="259"/>
            <ac:picMk id="12" creationId="{D600C9CC-B5B8-446E-A98B-286FE822D1A6}"/>
          </ac:picMkLst>
        </pc:picChg>
      </pc:sldChg>
      <pc:sldChg chg="del">
        <pc:chgData name="Claire Law" userId="bf4fcf482ff63a0a" providerId="LiveId" clId="{597102D2-C900-4BCF-8FA3-5169C43024CA}" dt="2019-06-28T17:09:21.534" v="69" actId="2696"/>
        <pc:sldMkLst>
          <pc:docMk/>
          <pc:sldMk cId="2953054667" sldId="260"/>
        </pc:sldMkLst>
      </pc:sldChg>
      <pc:sldChg chg="delSp modSp add">
        <pc:chgData name="Claire Law" userId="bf4fcf482ff63a0a" providerId="LiveId" clId="{597102D2-C900-4BCF-8FA3-5169C43024CA}" dt="2019-06-28T16:28:22.842" v="56" actId="255"/>
        <pc:sldMkLst>
          <pc:docMk/>
          <pc:sldMk cId="3774388987" sldId="261"/>
        </pc:sldMkLst>
        <pc:spChg chg="mod">
          <ac:chgData name="Claire Law" userId="bf4fcf482ff63a0a" providerId="LiveId" clId="{597102D2-C900-4BCF-8FA3-5169C43024CA}" dt="2019-06-28T16:28:22.842" v="56" actId="255"/>
          <ac:spMkLst>
            <pc:docMk/>
            <pc:sldMk cId="3774388987" sldId="261"/>
            <ac:spMk id="2" creationId="{0F06FD9C-0AE4-4DCE-90FC-823A98C7F519}"/>
          </ac:spMkLst>
        </pc:spChg>
        <pc:spChg chg="del">
          <ac:chgData name="Claire Law" userId="bf4fcf482ff63a0a" providerId="LiveId" clId="{597102D2-C900-4BCF-8FA3-5169C43024CA}" dt="2019-06-28T16:27:44.780" v="34" actId="478"/>
          <ac:spMkLst>
            <pc:docMk/>
            <pc:sldMk cId="3774388987" sldId="261"/>
            <ac:spMk id="3" creationId="{CE8BAC8C-E172-4276-A06A-E7F23B4D1B27}"/>
          </ac:spMkLst>
        </pc:spChg>
      </pc:sldChg>
      <pc:sldChg chg="addSp delSp modSp add mod setBg">
        <pc:chgData name="Claire Law" userId="bf4fcf482ff63a0a" providerId="LiveId" clId="{597102D2-C900-4BCF-8FA3-5169C43024CA}" dt="2019-06-28T16:36:07.044" v="68" actId="478"/>
        <pc:sldMkLst>
          <pc:docMk/>
          <pc:sldMk cId="3942580870" sldId="262"/>
        </pc:sldMkLst>
        <pc:spChg chg="add del">
          <ac:chgData name="Claire Law" userId="bf4fcf482ff63a0a" providerId="LiveId" clId="{597102D2-C900-4BCF-8FA3-5169C43024CA}" dt="2019-06-28T16:34:01.435" v="59" actId="478"/>
          <ac:spMkLst>
            <pc:docMk/>
            <pc:sldMk cId="3942580870" sldId="262"/>
            <ac:spMk id="2" creationId="{43363AC3-DA15-4740-9B1C-C072ECFEA8D1}"/>
          </ac:spMkLst>
        </pc:spChg>
        <pc:spChg chg="add del mod">
          <ac:chgData name="Claire Law" userId="bf4fcf482ff63a0a" providerId="LiveId" clId="{597102D2-C900-4BCF-8FA3-5169C43024CA}" dt="2019-06-28T16:36:07.044" v="68" actId="478"/>
          <ac:spMkLst>
            <pc:docMk/>
            <pc:sldMk cId="3942580870" sldId="262"/>
            <ac:spMk id="5" creationId="{9D14154E-3DE7-4CEA-B5E5-124A4E001DA2}"/>
          </ac:spMkLst>
        </pc:spChg>
        <pc:picChg chg="add del mod">
          <ac:chgData name="Claire Law" userId="bf4fcf482ff63a0a" providerId="LiveId" clId="{597102D2-C900-4BCF-8FA3-5169C43024CA}" dt="2019-06-28T16:36:07.044" v="68" actId="478"/>
          <ac:picMkLst>
            <pc:docMk/>
            <pc:sldMk cId="3942580870" sldId="262"/>
            <ac:picMk id="4" creationId="{C8FD8BAE-3EC0-4885-8B4C-7B1ACEEDA306}"/>
          </ac:picMkLst>
        </pc:picChg>
        <pc:picChg chg="add mod">
          <ac:chgData name="Claire Law" userId="bf4fcf482ff63a0a" providerId="LiveId" clId="{597102D2-C900-4BCF-8FA3-5169C43024CA}" dt="2019-06-28T16:36:02.867" v="67" actId="1076"/>
          <ac:picMkLst>
            <pc:docMk/>
            <pc:sldMk cId="3942580870" sldId="262"/>
            <ac:picMk id="6" creationId="{950F8A19-E87D-4362-8695-A2D5DBEAA58A}"/>
          </ac:picMkLst>
        </pc:picChg>
      </pc:sldChg>
      <pc:sldChg chg="addSp modSp add mod setBg">
        <pc:chgData name="Claire Law" userId="bf4fcf482ff63a0a" providerId="LiveId" clId="{597102D2-C900-4BCF-8FA3-5169C43024CA}" dt="2019-06-28T17:10:01.120" v="81" actId="1076"/>
        <pc:sldMkLst>
          <pc:docMk/>
          <pc:sldMk cId="3335636841" sldId="263"/>
        </pc:sldMkLst>
        <pc:picChg chg="add mod">
          <ac:chgData name="Claire Law" userId="bf4fcf482ff63a0a" providerId="LiveId" clId="{597102D2-C900-4BCF-8FA3-5169C43024CA}" dt="2019-06-28T17:10:01.120" v="81" actId="1076"/>
          <ac:picMkLst>
            <pc:docMk/>
            <pc:sldMk cId="3335636841" sldId="263"/>
            <ac:picMk id="3" creationId="{5D06D5BC-8154-4304-BE0B-D23F65D50131}"/>
          </ac:picMkLst>
        </pc:picChg>
      </pc:sldChg>
      <pc:sldChg chg="addSp delSp modSp add">
        <pc:chgData name="Claire Law" userId="bf4fcf482ff63a0a" providerId="LiveId" clId="{597102D2-C900-4BCF-8FA3-5169C43024CA}" dt="2019-06-28T17:11:36.018" v="87" actId="962"/>
        <pc:sldMkLst>
          <pc:docMk/>
          <pc:sldMk cId="1356375908" sldId="264"/>
        </pc:sldMkLst>
        <pc:graphicFrameChg chg="add del mod">
          <ac:chgData name="Claire Law" userId="bf4fcf482ff63a0a" providerId="LiveId" clId="{597102D2-C900-4BCF-8FA3-5169C43024CA}" dt="2019-06-28T17:11:19.941" v="84" actId="478"/>
          <ac:graphicFrameMkLst>
            <pc:docMk/>
            <pc:sldMk cId="1356375908" sldId="264"/>
            <ac:graphicFrameMk id="2" creationId="{F7E5997E-8A8F-402C-812C-994FBF1B0873}"/>
          </ac:graphicFrameMkLst>
        </pc:graphicFrameChg>
        <pc:picChg chg="add mod">
          <ac:chgData name="Claire Law" userId="bf4fcf482ff63a0a" providerId="LiveId" clId="{597102D2-C900-4BCF-8FA3-5169C43024CA}" dt="2019-06-28T17:11:36.018" v="87" actId="962"/>
          <ac:picMkLst>
            <pc:docMk/>
            <pc:sldMk cId="1356375908" sldId="264"/>
            <ac:picMk id="4" creationId="{53E80386-BB1E-4AD2-A74B-50B8CA4579D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575814-A884-4241-A465-AB4C9F3D6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21DEEAF-5A09-4476-89E1-0E0FBDE51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F2D7E9-5C0E-4A82-AF9E-75EDCFAF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55328A-B7D4-406E-B66A-EBD31E55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363A84-543F-48A3-948B-FDF3FFD5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592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B123F9-2A82-4383-8C9E-7C60BDD9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F7FF56-6716-426E-8AC5-A9083F719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584832-BF64-49C1-9D4D-D28AE47E9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309406-FE41-44D1-B048-3EBBF922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D0EF9-E166-425E-9D20-7D8D2048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51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BD5E6E-8D9E-4C04-B301-96925F2F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ED4401-0E58-45AA-BAE6-53B580A6C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DDA944-6383-455F-9936-CAF88685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1DA0FD-C835-48F5-B6ED-64F1C16F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768B57-1358-4430-B0CD-34BF0578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013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4912B-E469-4C0C-9673-B18D33DF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004C16-6FAE-4DC2-847F-7C400DDA7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881F9DF-898B-4841-B5F4-4EE58D8C6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E9C4A4-A7AC-4B88-A058-1E8C634E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75895F-B63E-4880-9F22-77266628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022007-CA1D-4456-915E-A2760804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536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A3EC86-CB24-4C06-8A40-D26E002D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B3A5F2-1753-431C-8FDD-FBCEB2BCA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E35643-DB76-4E21-9057-70A2765A4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983B19B-3843-4B94-92D1-01E91E687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F9EB545-5D89-4A76-B12B-02E71AA45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7A6CA36-3A2A-4B33-95E1-6DB6A68A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D928F8-C6D0-4658-AAD3-F3CBEE46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66EE29B-B06C-498D-BA08-EF56457D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146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10EE24-7901-44A8-A1B6-2F05C602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9A0B82D-6417-40B5-AF94-412AD1BC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03E176E-349E-4F69-9B56-A515D91C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4F20A5-433F-46C0-BF9E-D3DF88F4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204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E279DD0-1828-4125-BF98-79DEA171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49D2C9E-F67D-4322-BCA7-EEBB0C06C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E3BBCF8-CC0D-4F5F-9CF4-B58CD305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4074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4E0B46-5526-49EB-A407-CF0A6972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FE2CC1-7C23-4C46-9BC1-4AA5EEF0E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93876B4-B231-46C5-9C13-878C3956D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7D4EBA-FC5B-458A-905D-8B053046D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F0407F-3D2B-42CF-BC33-04B171BE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E1B16E-11C9-4EDD-B48F-A74906C5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4977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CF7E7B-8D47-4BA9-A15A-158FDBDB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E34F597-E7BF-43E1-8AE6-866F97D25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1B6FF8-7BEB-4CA6-BB1F-A11357E8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3F91FA-4274-4D59-AE22-E0DFB7D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293AB1-761A-4CA1-9F49-9C3D1290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E2E73B-92D1-41DA-A1A0-FD267228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572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B15A9-D69D-4C19-AAFD-0ED72B2F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3621B2-F9D0-4796-BA35-51D0BFE25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F0BEBE-7BF4-4202-AF61-C5EC541F5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4CA042-643C-4FA5-ACB2-83E539D2D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9295A4-63A7-4AE5-86EC-7B6DA200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564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C081013-B16C-41B0-8EA9-447E7D014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9F030B6-F84C-4B19-9005-5CC4D4BF4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45AF5D-AC74-4BDD-9DDA-69CFB922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FB4592-5F75-442C-A6C7-BC375444D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8861DC-4F8C-4F3E-BC6E-0FF9A326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766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75C6368-C8FC-461E-BFB6-99F5B63BC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6D1C2D-62F2-4D23-9F79-D73D5A545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4A9C04-1C7C-4FB5-822D-8F72992490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65FE6-9006-4FE6-8E97-F5D5AB5CDCF1}" type="datetimeFigureOut">
              <a:rPr lang="en-GB" smtClean="0"/>
              <a:pPr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029AAD-E8D8-48B4-866B-A5B1BB394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4968EF-3B03-4661-9A25-046FFA29B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5CB80-4A32-4EF5-BDD5-7CD2F23B50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290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06FD9C-0AE4-4DCE-90FC-823A98C7F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49035"/>
            <a:ext cx="12226637" cy="3498273"/>
          </a:xfrm>
        </p:spPr>
        <p:txBody>
          <a:bodyPr>
            <a:noAutofit/>
          </a:bodyPr>
          <a:lstStyle/>
          <a:p>
            <a:r>
              <a:rPr lang="en-GB" sz="20000" b="1" dirty="0">
                <a:solidFill>
                  <a:srgbClr val="FF0000"/>
                </a:solidFill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xmlns="" val="377438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AAA07-956A-437C-B6D2-83D68AFA4E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00F078-A5B0-4C94-A9D6-D04665F30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iraffe eating leaves from a tree&#10;&#10;Description automatically generated">
            <a:extLst>
              <a:ext uri="{FF2B5EF4-FFF2-40B4-BE49-F238E27FC236}">
                <a16:creationId xmlns:a16="http://schemas.microsoft.com/office/drawing/2014/main" xmlns="" id="{C9B0C00F-3769-4CD4-BF7C-D4F45D78D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025" y="0"/>
            <a:ext cx="9385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697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d/d6/Taxus_baccata_MHNT_seed.jpg/220px-Taxus_baccata_MHNT_se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9790" y="216988"/>
            <a:ext cx="8679812" cy="6233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rot on a cutting board&#10;&#10;Description automatically generated">
            <a:extLst>
              <a:ext uri="{FF2B5EF4-FFF2-40B4-BE49-F238E27FC236}">
                <a16:creationId xmlns:a16="http://schemas.microsoft.com/office/drawing/2014/main" xmlns="" id="{3F44E7EB-E05F-440D-A174-AED2D3660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23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standing in the grass&#10;&#10;Description automatically generated">
            <a:extLst>
              <a:ext uri="{FF2B5EF4-FFF2-40B4-BE49-F238E27FC236}">
                <a16:creationId xmlns:a16="http://schemas.microsoft.com/office/drawing/2014/main" xmlns="" id="{D600C9CC-B5B8-446E-A98B-286FE822D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43944" y="0"/>
            <a:ext cx="15452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8380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5D06D5BC-8154-4304-BE0B-D23F65D50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1491" y="217054"/>
            <a:ext cx="9635836" cy="642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5636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53E80386-BB1E-4AD2-A74B-50B8CA457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637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&#10;&#10;Description automatically generated">
            <a:extLst>
              <a:ext uri="{FF2B5EF4-FFF2-40B4-BE49-F238E27FC236}">
                <a16:creationId xmlns:a16="http://schemas.microsoft.com/office/drawing/2014/main" xmlns="" id="{9166F7AE-00A9-4EA7-9543-3196C172C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371" y="-41182"/>
            <a:ext cx="12203722" cy="68599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Welcome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5</cp:revision>
  <dcterms:created xsi:type="dcterms:W3CDTF">2019-06-28T16:35:38Z</dcterms:created>
  <dcterms:modified xsi:type="dcterms:W3CDTF">2019-07-10T08:03:01Z</dcterms:modified>
</cp:coreProperties>
</file>