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5" r:id="rId3"/>
    <p:sldId id="256" r:id="rId4"/>
    <p:sldId id="257" r:id="rId5"/>
    <p:sldId id="259" r:id="rId6"/>
    <p:sldId id="266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51E3D1-E620-4BBE-A556-ADA7B94ED738}" v="11" dt="2019-06-28T18:52:48.3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57" d="100"/>
          <a:sy n="57" d="100"/>
        </p:scale>
        <p:origin x="-90" y="-12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597102D2-C900-4BCF-8FA3-5169C43024CA}"/>
    <pc:docChg chg="custSel mod addSld modSld">
      <pc:chgData name="Claire Law" userId="bf4fcf482ff63a0a" providerId="LiveId" clId="{597102D2-C900-4BCF-8FA3-5169C43024CA}" dt="2019-06-28T17:18:45.574" v="20" actId="26606"/>
      <pc:docMkLst>
        <pc:docMk/>
      </pc:docMkLst>
      <pc:sldChg chg="addSp delSp modSp add mod setBg">
        <pc:chgData name="Claire Law" userId="bf4fcf482ff63a0a" providerId="LiveId" clId="{597102D2-C900-4BCF-8FA3-5169C43024CA}" dt="2019-06-28T17:18:45.574" v="20" actId="26606"/>
        <pc:sldMkLst>
          <pc:docMk/>
          <pc:sldMk cId="2233502636" sldId="265"/>
        </pc:sldMkLst>
        <pc:spChg chg="del">
          <ac:chgData name="Claire Law" userId="bf4fcf482ff63a0a" providerId="LiveId" clId="{597102D2-C900-4BCF-8FA3-5169C43024CA}" dt="2019-06-28T17:15:42.269" v="3" actId="478"/>
          <ac:spMkLst>
            <pc:docMk/>
            <pc:sldMk cId="2233502636" sldId="265"/>
            <ac:spMk id="2" creationId="{702FCE12-5019-4A81-A95C-2F94D437FFD5}"/>
          </ac:spMkLst>
        </pc:spChg>
        <pc:spChg chg="del">
          <ac:chgData name="Claire Law" userId="bf4fcf482ff63a0a" providerId="LiveId" clId="{597102D2-C900-4BCF-8FA3-5169C43024CA}" dt="2019-06-28T17:15:44.065" v="4" actId="478"/>
          <ac:spMkLst>
            <pc:docMk/>
            <pc:sldMk cId="2233502636" sldId="265"/>
            <ac:spMk id="3" creationId="{11B164A3-3536-4877-A085-F4E60C391C60}"/>
          </ac:spMkLst>
        </pc:spChg>
        <pc:picChg chg="add mod ord">
          <ac:chgData name="Claire Law" userId="bf4fcf482ff63a0a" providerId="LiveId" clId="{597102D2-C900-4BCF-8FA3-5169C43024CA}" dt="2019-06-28T17:18:45.574" v="20" actId="26606"/>
          <ac:picMkLst>
            <pc:docMk/>
            <pc:sldMk cId="2233502636" sldId="265"/>
            <ac:picMk id="5" creationId="{A4A84C0D-5124-48CD-B3C4-BD1BDAD0B034}"/>
          </ac:picMkLst>
        </pc:picChg>
        <pc:picChg chg="add mod">
          <ac:chgData name="Claire Law" userId="bf4fcf482ff63a0a" providerId="LiveId" clId="{597102D2-C900-4BCF-8FA3-5169C43024CA}" dt="2019-06-28T17:18:45.574" v="20" actId="26606"/>
          <ac:picMkLst>
            <pc:docMk/>
            <pc:sldMk cId="2233502636" sldId="265"/>
            <ac:picMk id="7" creationId="{BCFF4107-9BB0-4F3C-A24B-2662AA163B86}"/>
          </ac:picMkLst>
        </pc:picChg>
        <pc:picChg chg="add del mod">
          <ac:chgData name="Claire Law" userId="bf4fcf482ff63a0a" providerId="LiveId" clId="{597102D2-C900-4BCF-8FA3-5169C43024CA}" dt="2019-06-28T17:16:21.102" v="7" actId="478"/>
          <ac:picMkLst>
            <pc:docMk/>
            <pc:sldMk cId="2233502636" sldId="265"/>
            <ac:picMk id="1026" creationId="{E315A757-7FCD-490B-8D06-005FC1404CE6}"/>
          </ac:picMkLst>
        </pc:picChg>
      </pc:sldChg>
    </pc:docChg>
  </pc:docChgLst>
  <pc:docChgLst>
    <pc:chgData name="Claire Law" userId="bf4fcf482ff63a0a" providerId="LiveId" clId="{D251E3D1-E620-4BBE-A556-ADA7B94ED738}"/>
    <pc:docChg chg="undo custSel mod addSld modSld">
      <pc:chgData name="Claire Law" userId="bf4fcf482ff63a0a" providerId="LiveId" clId="{D251E3D1-E620-4BBE-A556-ADA7B94ED738}" dt="2019-06-28T18:53:02.889" v="16" actId="14100"/>
      <pc:docMkLst>
        <pc:docMk/>
      </pc:docMkLst>
      <pc:sldChg chg="addSp delSp modSp">
        <pc:chgData name="Claire Law" userId="bf4fcf482ff63a0a" providerId="LiveId" clId="{D251E3D1-E620-4BBE-A556-ADA7B94ED738}" dt="2019-06-28T18:53:02.889" v="16" actId="14100"/>
        <pc:sldMkLst>
          <pc:docMk/>
          <pc:sldMk cId="1356375908" sldId="264"/>
        </pc:sldMkLst>
        <pc:picChg chg="add mod">
          <ac:chgData name="Claire Law" userId="bf4fcf482ff63a0a" providerId="LiveId" clId="{D251E3D1-E620-4BBE-A556-ADA7B94ED738}" dt="2019-06-28T18:53:02.889" v="16" actId="14100"/>
          <ac:picMkLst>
            <pc:docMk/>
            <pc:sldMk cId="1356375908" sldId="264"/>
            <ac:picMk id="3" creationId="{9166F7AE-00A9-4EA7-9543-3196C172C92B}"/>
          </ac:picMkLst>
        </pc:picChg>
        <pc:picChg chg="del">
          <ac:chgData name="Claire Law" userId="bf4fcf482ff63a0a" providerId="LiveId" clId="{D251E3D1-E620-4BBE-A556-ADA7B94ED738}" dt="2019-06-28T18:52:38.928" v="9" actId="478"/>
          <ac:picMkLst>
            <pc:docMk/>
            <pc:sldMk cId="1356375908" sldId="264"/>
            <ac:picMk id="4" creationId="{53E80386-BB1E-4AD2-A74B-50B8CA4579DE}"/>
          </ac:picMkLst>
        </pc:picChg>
      </pc:sldChg>
      <pc:sldChg chg="addSp delSp modSp add mod setBg">
        <pc:chgData name="Claire Law" userId="bf4fcf482ff63a0a" providerId="LiveId" clId="{D251E3D1-E620-4BBE-A556-ADA7B94ED738}" dt="2019-06-28T18:39:07.178" v="8" actId="26606"/>
        <pc:sldMkLst>
          <pc:docMk/>
          <pc:sldMk cId="3725205165" sldId="266"/>
        </pc:sldMkLst>
        <pc:spChg chg="add">
          <ac:chgData name="Claire Law" userId="bf4fcf482ff63a0a" providerId="LiveId" clId="{D251E3D1-E620-4BBE-A556-ADA7B94ED738}" dt="2019-06-28T18:39:07.178" v="8" actId="26606"/>
          <ac:spMkLst>
            <pc:docMk/>
            <pc:sldMk cId="3725205165" sldId="266"/>
            <ac:spMk id="5" creationId="{01D0AF59-99C3-4251-AB9A-C966C6AD4400}"/>
          </ac:spMkLst>
        </pc:spChg>
        <pc:spChg chg="add">
          <ac:chgData name="Claire Law" userId="bf4fcf482ff63a0a" providerId="LiveId" clId="{D251E3D1-E620-4BBE-A556-ADA7B94ED738}" dt="2019-06-28T18:39:07.178" v="8" actId="26606"/>
          <ac:spMkLst>
            <pc:docMk/>
            <pc:sldMk cId="3725205165" sldId="266"/>
            <ac:spMk id="10" creationId="{1855405F-37A2-4869-9154-F8BE3BECE6C3}"/>
          </ac:spMkLst>
        </pc:spChg>
        <pc:picChg chg="add mod">
          <ac:chgData name="Claire Law" userId="bf4fcf482ff63a0a" providerId="LiveId" clId="{D251E3D1-E620-4BBE-A556-ADA7B94ED738}" dt="2019-06-28T18:39:07.178" v="8" actId="26606"/>
          <ac:picMkLst>
            <pc:docMk/>
            <pc:sldMk cId="3725205165" sldId="266"/>
            <ac:picMk id="3" creationId="{F87CDE06-F1F5-4DC2-8D40-B560C8A5219E}"/>
          </ac:picMkLst>
        </pc:picChg>
        <pc:picChg chg="add del">
          <ac:chgData name="Claire Law" userId="bf4fcf482ff63a0a" providerId="LiveId" clId="{D251E3D1-E620-4BBE-A556-ADA7B94ED738}" dt="2019-06-28T18:38:55.523" v="5" actId="26606"/>
          <ac:picMkLst>
            <pc:docMk/>
            <pc:sldMk cId="3725205165" sldId="266"/>
            <ac:picMk id="8" creationId="{CB607B98-7700-4DC9-8BE8-A876255F9C5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575814-A884-4241-A465-AB4C9F3D6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21DEEAF-5A09-4476-89E1-0E0FBDE514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BF2D7E9-5C0E-4A82-AF9E-75EDCFAF9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55328A-B7D4-406E-B66A-EBD31E553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A363A84-543F-48A3-948B-FDF3FFD57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2592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B123F9-2A82-4383-8C9E-7C60BDD99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F7FF56-6716-426E-8AC5-A9083F719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584832-BF64-49C1-9D4D-D28AE47E9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309406-FE41-44D1-B048-3EBBF9226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ED0EF9-E166-425E-9D20-7D8D20480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351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BD5E6E-8D9E-4C04-B301-96925F2FF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ED4401-0E58-45AA-BAE6-53B580A6C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5DDA944-6383-455F-9936-CAF886856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11DA0FD-C835-48F5-B6ED-64F1C16F8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3768B57-1358-4430-B0CD-34BF0578F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90139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04912B-E469-4C0C-9673-B18D33DF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004C16-6FAE-4DC2-847F-7C400DDA7B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881F9DF-898B-4841-B5F4-4EE58D8C63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6E9C4A4-A7AC-4B88-A058-1E8C634E0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675895F-B63E-4880-9F22-77266628C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7022007-CA1D-4456-915E-A27608047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536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A3EC86-CB24-4C06-8A40-D26E002DE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4B3A5F2-1753-431C-8FDD-FBCEB2BCA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7E35643-DB76-4E21-9057-70A2765A4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983B19B-3843-4B94-92D1-01E91E687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F9EB545-5D89-4A76-B12B-02E71AA459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7A6CA36-3A2A-4B33-95E1-6DB6A68A1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DD928F8-C6D0-4658-AAD3-F3CBEE463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66EE29B-B06C-498D-BA08-EF56457D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01466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10EE24-7901-44A8-A1B6-2F05C6027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9A0B82D-6417-40B5-AF94-412AD1BCD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03E176E-349E-4F69-9B56-A515D91CF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C4F20A5-433F-46C0-BF9E-D3DF88F40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8204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E279DD0-1828-4125-BF98-79DEA171A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49D2C9E-F67D-4322-BCA7-EEBB0C06C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E3BBCF8-CC0D-4F5F-9CF4-B58CD305E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40745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4E0B46-5526-49EB-A407-CF0A69728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FE2CC1-7C23-4C46-9BC1-4AA5EEF0E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93876B4-B231-46C5-9C13-878C3956D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7D4EBA-FC5B-458A-905D-8B053046D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CF0407F-3D2B-42CF-BC33-04B171BEC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E1B16E-11C9-4EDD-B48F-A74906C51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4977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CF7E7B-8D47-4BA9-A15A-158FDBDBC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E34F597-E7BF-43E1-8AE6-866F97D251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A1B6FF8-7BEB-4CA6-BB1F-A11357E88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3F91FA-4274-4D59-AE22-E0DFB7DA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0293AB1-761A-4CA1-9F49-9C3D1290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4E2E73B-92D1-41DA-A1A0-FD2672285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95721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9B15A9-D69D-4C19-AAFD-0ED72B2F8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A3621B2-F9D0-4796-BA35-51D0BFE25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F0BEBE-7BF4-4202-AF61-C5EC541F5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4CA042-643C-4FA5-ACB2-83E539D2D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9295A4-63A7-4AE5-86EC-7B6DA200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95640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C081013-B16C-41B0-8EA9-447E7D0142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9F030B6-F84C-4B19-9005-5CC4D4BF4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45AF5D-AC74-4BDD-9DDA-69CFB9223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FB4592-5F75-442C-A6C7-BC375444D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C8861DC-4F8C-4F3E-BC6E-0FF9A3265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67660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75C6368-C8FC-461E-BFB6-99F5B63BC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6D1C2D-62F2-4D23-9F79-D73D5A545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14A9C04-1C7C-4FB5-822D-8F72992490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E029AAD-E8D8-48B4-866B-A5B1BB3949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4968EF-3B03-4661-9A25-046FFA29B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3290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06FD9C-0AE4-4DCE-90FC-823A98C7F5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49035"/>
            <a:ext cx="12226637" cy="3498273"/>
          </a:xfrm>
        </p:spPr>
        <p:txBody>
          <a:bodyPr>
            <a:noAutofit/>
          </a:bodyPr>
          <a:lstStyle/>
          <a:p>
            <a:r>
              <a:rPr lang="en-GB" sz="20000" b="1" dirty="0">
                <a:solidFill>
                  <a:srgbClr val="FF0000"/>
                </a:solidFill>
              </a:rPr>
              <a:t>Welcome </a:t>
            </a:r>
          </a:p>
        </p:txBody>
      </p:sp>
    </p:spTree>
    <p:extLst>
      <p:ext uri="{BB962C8B-B14F-4D97-AF65-F5344CB8AC3E}">
        <p14:creationId xmlns:p14="http://schemas.microsoft.com/office/powerpoint/2010/main" xmlns="" val="3774388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ndoor, table, sitting, object&#10;&#10;Description automatically generated">
            <a:extLst>
              <a:ext uri="{FF2B5EF4-FFF2-40B4-BE49-F238E27FC236}">
                <a16:creationId xmlns:a16="http://schemas.microsoft.com/office/drawing/2014/main" xmlns="" id="{BCFF4107-9BB0-4F3C-A24B-2662AA163B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14" r="16089" b="-1"/>
          <a:stretch/>
        </p:blipFill>
        <p:spPr>
          <a:xfrm>
            <a:off x="20" y="10"/>
            <a:ext cx="9141724" cy="6863475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4A84C0D-5124-48CD-B3C4-BD1BDAD0B0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30" r="217" b="-2"/>
          <a:stretch/>
        </p:blipFill>
        <p:spPr>
          <a:xfrm>
            <a:off x="5790353" y="10"/>
            <a:ext cx="6401647" cy="6852984"/>
          </a:xfrm>
          <a:custGeom>
            <a:avLst/>
            <a:gdLst>
              <a:gd name="connsiteX0" fmla="*/ 354282 w 6401647"/>
              <a:gd name="connsiteY0" fmla="*/ 0 h 6852994"/>
              <a:gd name="connsiteX1" fmla="*/ 6401647 w 6401647"/>
              <a:gd name="connsiteY1" fmla="*/ 0 h 6852994"/>
              <a:gd name="connsiteX2" fmla="*/ 6401647 w 6401647"/>
              <a:gd name="connsiteY2" fmla="*/ 6852994 h 6852994"/>
              <a:gd name="connsiteX3" fmla="*/ 0 w 6401647"/>
              <a:gd name="connsiteY3" fmla="*/ 6852994 h 6852994"/>
              <a:gd name="connsiteX4" fmla="*/ 0 w 6401647"/>
              <a:gd name="connsiteY4" fmla="*/ 6852993 h 6852994"/>
              <a:gd name="connsiteX5" fmla="*/ 3528116 w 6401647"/>
              <a:gd name="connsiteY5" fmla="*/ 6852993 h 6852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2233502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BAAA07-956A-437C-B6D2-83D68AFA4E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000F078-A5B0-4C94-A9D6-D04665F30D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iraffe eating leaves from a tree&#10;&#10;Description automatically generated">
            <a:extLst>
              <a:ext uri="{FF2B5EF4-FFF2-40B4-BE49-F238E27FC236}">
                <a16:creationId xmlns:a16="http://schemas.microsoft.com/office/drawing/2014/main" xmlns="" id="{C9B0C00F-3769-4CD4-BF7C-D4F45D78D4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025" y="0"/>
            <a:ext cx="9385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697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rot on a cutting board&#10;&#10;Description automatically generated">
            <a:extLst>
              <a:ext uri="{FF2B5EF4-FFF2-40B4-BE49-F238E27FC236}">
                <a16:creationId xmlns:a16="http://schemas.microsoft.com/office/drawing/2014/main" xmlns="" id="{3F44E7EB-E05F-440D-A174-AED2D3660C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231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erson standing in the grass&#10;&#10;Description automatically generated">
            <a:extLst>
              <a:ext uri="{FF2B5EF4-FFF2-40B4-BE49-F238E27FC236}">
                <a16:creationId xmlns:a16="http://schemas.microsoft.com/office/drawing/2014/main" xmlns="" id="{D600C9CC-B5B8-446E-A98B-286FE822D1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43944" y="0"/>
            <a:ext cx="15452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8380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01D0AF59-99C3-4251-AB9A-C966C6AD44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855405F-37A2-4869-9154-F8BE3BECE6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vase of flowers sits in front of a building&#10;&#10;Description automatically generated">
            <a:extLst>
              <a:ext uri="{FF2B5EF4-FFF2-40B4-BE49-F238E27FC236}">
                <a16:creationId xmlns:a16="http://schemas.microsoft.com/office/drawing/2014/main" xmlns="" id="{F87CDE06-F1F5-4DC2-8D40-B560C8A521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72031" y="643467"/>
            <a:ext cx="424793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5205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xmlns="" id="{5D06D5BC-8154-4304-BE0B-D23F65D501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1491" y="217054"/>
            <a:ext cx="9635836" cy="642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5636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xmlns="" id="{9166F7AE-00A9-4EA7-9543-3196C172C9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7371" y="-41182"/>
            <a:ext cx="12203722" cy="685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6375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</Words>
  <Application>Microsoft Office PowerPoint</Application>
  <PresentationFormat>Custom</PresentationFormat>
  <Paragraphs>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Welcome 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Owner</cp:lastModifiedBy>
  <cp:revision>3</cp:revision>
  <dcterms:created xsi:type="dcterms:W3CDTF">2019-06-28T17:18:45Z</dcterms:created>
  <dcterms:modified xsi:type="dcterms:W3CDTF">2019-07-10T07:56:09Z</dcterms:modified>
</cp:coreProperties>
</file>