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9" r:id="rId5"/>
    <p:sldId id="263" r:id="rId6"/>
    <p:sldId id="258" r:id="rId7"/>
    <p:sldId id="261" r:id="rId8"/>
    <p:sldId id="264" r:id="rId9"/>
    <p:sldId id="260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D455C7-DAC1-42E6-8673-6F64D633CCC0}" v="19" dt="2019-06-03T11:11:07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E102BBC0-5F80-4225-8612-A597D71D443E}"/>
    <pc:docChg chg="undo custSel mod addSld modSld sldOrd">
      <pc:chgData name="Claire Law" userId="bf4fcf482ff63a0a" providerId="LiveId" clId="{E102BBC0-5F80-4225-8612-A597D71D443E}" dt="2019-06-03T11:11:21.922" v="119" actId="1076"/>
      <pc:docMkLst>
        <pc:docMk/>
      </pc:docMkLst>
      <pc:sldChg chg="ord">
        <pc:chgData name="Claire Law" userId="bf4fcf482ff63a0a" providerId="LiveId" clId="{E102BBC0-5F80-4225-8612-A597D71D443E}" dt="2019-06-03T10:39:38.736" v="45"/>
        <pc:sldMkLst>
          <pc:docMk/>
          <pc:sldMk cId="2167030746" sldId="257"/>
        </pc:sldMkLst>
      </pc:sldChg>
      <pc:sldChg chg="ord">
        <pc:chgData name="Claire Law" userId="bf4fcf482ff63a0a" providerId="LiveId" clId="{E102BBC0-5F80-4225-8612-A597D71D443E}" dt="2019-06-03T10:39:40.090" v="46"/>
        <pc:sldMkLst>
          <pc:docMk/>
          <pc:sldMk cId="4162560312" sldId="258"/>
        </pc:sldMkLst>
      </pc:sldChg>
      <pc:sldChg chg="ord">
        <pc:chgData name="Claire Law" userId="bf4fcf482ff63a0a" providerId="LiveId" clId="{E102BBC0-5F80-4225-8612-A597D71D443E}" dt="2019-06-03T10:39:35.779" v="44"/>
        <pc:sldMkLst>
          <pc:docMk/>
          <pc:sldMk cId="2523084253" sldId="259"/>
        </pc:sldMkLst>
      </pc:sldChg>
      <pc:sldChg chg="addSp modSp">
        <pc:chgData name="Claire Law" userId="bf4fcf482ff63a0a" providerId="LiveId" clId="{E102BBC0-5F80-4225-8612-A597D71D443E}" dt="2019-06-03T10:53:24.637" v="84" actId="1076"/>
        <pc:sldMkLst>
          <pc:docMk/>
          <pc:sldMk cId="1990247073" sldId="260"/>
        </pc:sldMkLst>
        <pc:spChg chg="mod">
          <ac:chgData name="Claire Law" userId="bf4fcf482ff63a0a" providerId="LiveId" clId="{E102BBC0-5F80-4225-8612-A597D71D443E}" dt="2019-06-03T10:53:22.182" v="83" actId="1076"/>
          <ac:spMkLst>
            <pc:docMk/>
            <pc:sldMk cId="1990247073" sldId="260"/>
            <ac:spMk id="2" creationId="{00000000-0000-0000-0000-000000000000}"/>
          </ac:spMkLst>
        </pc:spChg>
        <pc:picChg chg="add mod">
          <ac:chgData name="Claire Law" userId="bf4fcf482ff63a0a" providerId="LiveId" clId="{E102BBC0-5F80-4225-8612-A597D71D443E}" dt="2019-06-03T10:53:24.637" v="84" actId="1076"/>
          <ac:picMkLst>
            <pc:docMk/>
            <pc:sldMk cId="1990247073" sldId="260"/>
            <ac:picMk id="4" creationId="{6BC6C786-8BF9-4A9A-B701-0CB3F7A04E5E}"/>
          </ac:picMkLst>
        </pc:picChg>
      </pc:sldChg>
      <pc:sldChg chg="ord">
        <pc:chgData name="Claire Law" userId="bf4fcf482ff63a0a" providerId="LiveId" clId="{E102BBC0-5F80-4225-8612-A597D71D443E}" dt="2019-06-03T10:39:43.369" v="47"/>
        <pc:sldMkLst>
          <pc:docMk/>
          <pc:sldMk cId="2716639360" sldId="263"/>
        </pc:sldMkLst>
      </pc:sldChg>
      <pc:sldChg chg="addSp delSp modSp mod setBg">
        <pc:chgData name="Claire Law" userId="bf4fcf482ff63a0a" providerId="LiveId" clId="{E102BBC0-5F80-4225-8612-A597D71D443E}" dt="2019-06-03T10:24:16.139" v="17" actId="26606"/>
        <pc:sldMkLst>
          <pc:docMk/>
          <pc:sldMk cId="2555510119" sldId="264"/>
        </pc:sldMkLst>
        <pc:spChg chg="add">
          <ac:chgData name="Claire Law" userId="bf4fcf482ff63a0a" providerId="LiveId" clId="{E102BBC0-5F80-4225-8612-A597D71D443E}" dt="2019-06-03T10:24:16.139" v="17" actId="26606"/>
          <ac:spMkLst>
            <pc:docMk/>
            <pc:sldMk cId="2555510119" sldId="264"/>
            <ac:spMk id="11" creationId="{E97C36FC-DEAA-4DCA-B0AB-7F9357FA4016}"/>
          </ac:spMkLst>
        </pc:spChg>
        <pc:spChg chg="add">
          <ac:chgData name="Claire Law" userId="bf4fcf482ff63a0a" providerId="LiveId" clId="{E102BBC0-5F80-4225-8612-A597D71D443E}" dt="2019-06-03T10:24:16.139" v="17" actId="26606"/>
          <ac:spMkLst>
            <pc:docMk/>
            <pc:sldMk cId="2555510119" sldId="264"/>
            <ac:spMk id="13" creationId="{278C38CD-A630-49FF-8417-6792A2B13FCA}"/>
          </ac:spMkLst>
        </pc:spChg>
        <pc:graphicFrameChg chg="add del mod">
          <ac:chgData name="Claire Law" userId="bf4fcf482ff63a0a" providerId="LiveId" clId="{E102BBC0-5F80-4225-8612-A597D71D443E}" dt="2019-06-03T10:22:36.319" v="1" actId="478"/>
          <ac:graphicFrameMkLst>
            <pc:docMk/>
            <pc:sldMk cId="2555510119" sldId="264"/>
            <ac:graphicFrameMk id="2" creationId="{DFD2EFC9-2CF4-42D7-A5BE-053247D5F1E3}"/>
          </ac:graphicFrameMkLst>
        </pc:graphicFrameChg>
        <pc:picChg chg="add mod ord">
          <ac:chgData name="Claire Law" userId="bf4fcf482ff63a0a" providerId="LiveId" clId="{E102BBC0-5F80-4225-8612-A597D71D443E}" dt="2019-06-03T10:24:16.139" v="17" actId="26606"/>
          <ac:picMkLst>
            <pc:docMk/>
            <pc:sldMk cId="2555510119" sldId="264"/>
            <ac:picMk id="4" creationId="{A34ABA32-94C1-49B1-A15E-057A999643D9}"/>
          </ac:picMkLst>
        </pc:picChg>
        <pc:picChg chg="add mod">
          <ac:chgData name="Claire Law" userId="bf4fcf482ff63a0a" providerId="LiveId" clId="{E102BBC0-5F80-4225-8612-A597D71D443E}" dt="2019-06-03T10:24:16.139" v="17" actId="26606"/>
          <ac:picMkLst>
            <pc:docMk/>
            <pc:sldMk cId="2555510119" sldId="264"/>
            <ac:picMk id="6" creationId="{731072EA-EA7B-4A4A-A334-45B977B1D841}"/>
          </ac:picMkLst>
        </pc:picChg>
      </pc:sldChg>
      <pc:sldChg chg="delSp modSp add">
        <pc:chgData name="Claire Law" userId="bf4fcf482ff63a0a" providerId="LiveId" clId="{E102BBC0-5F80-4225-8612-A597D71D443E}" dt="2019-06-03T10:35:07.635" v="42" actId="27636"/>
        <pc:sldMkLst>
          <pc:docMk/>
          <pc:sldMk cId="1531898453" sldId="265"/>
        </pc:sldMkLst>
        <pc:spChg chg="del">
          <ac:chgData name="Claire Law" userId="bf4fcf482ff63a0a" providerId="LiveId" clId="{E102BBC0-5F80-4225-8612-A597D71D443E}" dt="2019-06-03T10:34:39.488" v="20" actId="478"/>
          <ac:spMkLst>
            <pc:docMk/>
            <pc:sldMk cId="1531898453" sldId="265"/>
            <ac:spMk id="2" creationId="{C1C41F00-11D8-4592-BC71-78E495B203F7}"/>
          </ac:spMkLst>
        </pc:spChg>
        <pc:spChg chg="mod">
          <ac:chgData name="Claire Law" userId="bf4fcf482ff63a0a" providerId="LiveId" clId="{E102BBC0-5F80-4225-8612-A597D71D443E}" dt="2019-06-03T10:35:07.635" v="42" actId="27636"/>
          <ac:spMkLst>
            <pc:docMk/>
            <pc:sldMk cId="1531898453" sldId="265"/>
            <ac:spMk id="3" creationId="{2D1A6DFD-70E2-446A-B86A-72704C745E62}"/>
          </ac:spMkLst>
        </pc:spChg>
      </pc:sldChg>
      <pc:sldChg chg="addSp modSp add">
        <pc:chgData name="Claire Law" userId="bf4fcf482ff63a0a" providerId="LiveId" clId="{E102BBC0-5F80-4225-8612-A597D71D443E}" dt="2019-06-03T11:02:37.919" v="108" actId="14100"/>
        <pc:sldMkLst>
          <pc:docMk/>
          <pc:sldMk cId="2019277290" sldId="266"/>
        </pc:sldMkLst>
        <pc:spChg chg="add mod">
          <ac:chgData name="Claire Law" userId="bf4fcf482ff63a0a" providerId="LiveId" clId="{E102BBC0-5F80-4225-8612-A597D71D443E}" dt="2019-06-03T11:02:33.878" v="106" actId="14100"/>
          <ac:spMkLst>
            <pc:docMk/>
            <pc:sldMk cId="2019277290" sldId="266"/>
            <ac:spMk id="2" creationId="{F01DDB21-28F3-487A-91DF-156CBFCB80A3}"/>
          </ac:spMkLst>
        </pc:spChg>
        <pc:picChg chg="add mod">
          <ac:chgData name="Claire Law" userId="bf4fcf482ff63a0a" providerId="LiveId" clId="{E102BBC0-5F80-4225-8612-A597D71D443E}" dt="2019-06-03T11:02:37.919" v="108" actId="14100"/>
          <ac:picMkLst>
            <pc:docMk/>
            <pc:sldMk cId="2019277290" sldId="266"/>
            <ac:picMk id="4" creationId="{1D6AD8B6-4BAF-4B19-B02A-8D096537F585}"/>
          </ac:picMkLst>
        </pc:picChg>
      </pc:sldChg>
      <pc:sldChg chg="addSp modSp add">
        <pc:chgData name="Claire Law" userId="bf4fcf482ff63a0a" providerId="LiveId" clId="{E102BBC0-5F80-4225-8612-A597D71D443E}" dt="2019-06-03T11:11:21.922" v="119" actId="1076"/>
        <pc:sldMkLst>
          <pc:docMk/>
          <pc:sldMk cId="607590322" sldId="267"/>
        </pc:sldMkLst>
        <pc:spChg chg="add mod">
          <ac:chgData name="Claire Law" userId="bf4fcf482ff63a0a" providerId="LiveId" clId="{E102BBC0-5F80-4225-8612-A597D71D443E}" dt="2019-06-03T11:11:21.922" v="119" actId="1076"/>
          <ac:spMkLst>
            <pc:docMk/>
            <pc:sldMk cId="607590322" sldId="267"/>
            <ac:spMk id="2" creationId="{F5473BAA-BFE8-4A30-AD3A-6660104103E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2908" y="2271455"/>
            <a:ext cx="1070190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Welcome….</a:t>
            </a:r>
            <a:endParaRPr lang="en-GB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D1A6DFD-70E2-446A-B86A-72704C74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550"/>
            <a:ext cx="10515600" cy="626277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9600" b="1" dirty="0">
                <a:solidFill>
                  <a:srgbClr val="0070C0"/>
                </a:solidFill>
              </a:rPr>
              <a:t>If you are about to go on an important journey – what would you want to pack?</a:t>
            </a:r>
          </a:p>
        </p:txBody>
      </p:sp>
    </p:spTree>
    <p:extLst>
      <p:ext uri="{BB962C8B-B14F-4D97-AF65-F5344CB8AC3E}">
        <p14:creationId xmlns="" xmlns:p14="http://schemas.microsoft.com/office/powerpoint/2010/main" val="1531898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B607B98-7700-4DC9-8BE8-A876255F9C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piece of luggage&#10;&#10;Description automatically generated">
            <a:extLst>
              <a:ext uri="{FF2B5EF4-FFF2-40B4-BE49-F238E27FC236}">
                <a16:creationId xmlns="" xmlns:a16="http://schemas.microsoft.com/office/drawing/2014/main" id="{27BCFA7C-D2B8-4C4D-AD84-478E805A10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606" y="263012"/>
            <a:ext cx="6809044" cy="65296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703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on a beach&#10;&#10;Description automatically generated">
            <a:extLst>
              <a:ext uri="{FF2B5EF4-FFF2-40B4-BE49-F238E27FC236}">
                <a16:creationId xmlns="" xmlns:a16="http://schemas.microsoft.com/office/drawing/2014/main" id="{D18E336F-BA29-47FA-8DD5-0770F5E51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308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outdoor, sky, building&#10;&#10;Description automatically generated">
            <a:extLst>
              <a:ext uri="{FF2B5EF4-FFF2-40B4-BE49-F238E27FC236}">
                <a16:creationId xmlns="" xmlns:a16="http://schemas.microsoft.com/office/drawing/2014/main" id="{D11A670A-E836-4C49-940C-7A3FDCC2A6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32" y="0"/>
            <a:ext cx="11440948" cy="68396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6639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="" xmlns:a16="http://schemas.microsoft.com/office/drawing/2014/main" id="{C6BA3C88-2F4E-4ED4-8351-F35FB9854B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620" y="493446"/>
            <a:ext cx="4780760" cy="5871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2560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ent in a field with a mountain in the background&#10;&#10;Description automatically generated">
            <a:extLst>
              <a:ext uri="{FF2B5EF4-FFF2-40B4-BE49-F238E27FC236}">
                <a16:creationId xmlns="" xmlns:a16="http://schemas.microsoft.com/office/drawing/2014/main" id="{01D4052A-833D-4262-B6A5-9E5678D1F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14" y="0"/>
            <a:ext cx="10289572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759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crowd of people standing in front of a statue&#10;&#10;Description automatically generated">
            <a:extLst>
              <a:ext uri="{FF2B5EF4-FFF2-40B4-BE49-F238E27FC236}">
                <a16:creationId xmlns="" xmlns:a16="http://schemas.microsoft.com/office/drawing/2014/main" id="{731072EA-EA7B-4A4A-A334-45B977B1D8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181" r="-1" b="-1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4" name="Picture 3" descr="A group of people standing in front of a building&#10;&#10;Description automatically generated">
            <a:extLst>
              <a:ext uri="{FF2B5EF4-FFF2-40B4-BE49-F238E27FC236}">
                <a16:creationId xmlns="" xmlns:a16="http://schemas.microsoft.com/office/drawing/2014/main" id="{A34ABA32-94C1-49B1-A15E-057A999643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92" r="2" b="2"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97C36FC-DEAA-4DCA-B0AB-7F9357FA40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78C38CD-A630-49FF-8417-6792A2B13F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551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7929" y="240494"/>
            <a:ext cx="11242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>
                <a:solidFill>
                  <a:srgbClr val="0070C0"/>
                </a:solidFill>
              </a:rPr>
              <a:t>Where are you heading this School Year?  Where is it you want to get to?  </a:t>
            </a:r>
            <a:endParaRPr lang="en-GB" sz="49600" dirty="0">
              <a:solidFill>
                <a:srgbClr val="0070C0"/>
              </a:solidFill>
            </a:endParaRPr>
          </a:p>
        </p:txBody>
      </p:sp>
      <p:pic>
        <p:nvPicPr>
          <p:cNvPr id="4" name="Picture 3" descr="A close up of a street sign on a pole&#10;&#10;Description automatically generated">
            <a:extLst>
              <a:ext uri="{FF2B5EF4-FFF2-40B4-BE49-F238E27FC236}">
                <a16:creationId xmlns="" xmlns:a16="http://schemas.microsoft.com/office/drawing/2014/main" id="{6BC6C786-8BF9-4A9A-B701-0CB3F7A04E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997" y="4026146"/>
            <a:ext cx="5454518" cy="26196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0247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1DDB21-28F3-487A-91DF-156CBFCB80A3}"/>
              </a:ext>
            </a:extLst>
          </p:cNvPr>
          <p:cNvSpPr/>
          <p:nvPr/>
        </p:nvSpPr>
        <p:spPr>
          <a:xfrm>
            <a:off x="0" y="94272"/>
            <a:ext cx="764703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0"/>
              </a:spcAft>
            </a:pPr>
            <a:r>
              <a:rPr lang="en-GB" sz="8000" dirty="0">
                <a:solidFill>
                  <a:srgbClr val="0070C0"/>
                </a:solidFill>
              </a:rPr>
              <a:t>What is it you want to have to support you in your journey this Academic Year?  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="" xmlns:a16="http://schemas.microsoft.com/office/drawing/2014/main" id="{1D6AD8B6-4BAF-4B19-B02A-8D096537F5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330" y="1644690"/>
            <a:ext cx="4168165" cy="30821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9277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5473BAA-BFE8-4A30-AD3A-6660104103ED}"/>
              </a:ext>
            </a:extLst>
          </p:cNvPr>
          <p:cNvSpPr/>
          <p:nvPr/>
        </p:nvSpPr>
        <p:spPr>
          <a:xfrm>
            <a:off x="373626" y="176980"/>
            <a:ext cx="1144474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Calling </a:t>
            </a:r>
            <a:r>
              <a:rPr lang="en-US" sz="4000" dirty="0"/>
              <a:t>the Twelve to him, he began to send them out two by </a:t>
            </a:r>
            <a:r>
              <a:rPr lang="en-US" sz="4000" dirty="0" smtClean="0"/>
              <a:t>two.</a:t>
            </a:r>
            <a:r>
              <a:rPr lang="en-US" sz="4000" dirty="0"/>
              <a:t> </a:t>
            </a:r>
            <a:r>
              <a:rPr lang="en-US" sz="4000" dirty="0" smtClean="0"/>
              <a:t>These </a:t>
            </a:r>
            <a:r>
              <a:rPr lang="en-US" sz="4000" dirty="0"/>
              <a:t>were his instructions: </a:t>
            </a:r>
            <a:r>
              <a:rPr lang="en-US" sz="4000" dirty="0" smtClean="0"/>
              <a:t>‘Take </a:t>
            </a:r>
            <a:r>
              <a:rPr lang="en-US" sz="4000" dirty="0"/>
              <a:t>nothing for the journey except a staff—no bread, no bag, no money in your belts. </a:t>
            </a:r>
            <a:r>
              <a:rPr lang="en-US" sz="4000" dirty="0" smtClean="0"/>
              <a:t>Wear </a:t>
            </a:r>
            <a:r>
              <a:rPr lang="en-US" sz="4000" dirty="0"/>
              <a:t>sandals but not an extra shirt. </a:t>
            </a:r>
            <a:r>
              <a:rPr lang="en-US" sz="4000" dirty="0" smtClean="0"/>
              <a:t>Whenever </a:t>
            </a:r>
            <a:r>
              <a:rPr lang="en-US" sz="4000" dirty="0"/>
              <a:t>you enter a house, stay there until you leave that town</a:t>
            </a:r>
            <a:r>
              <a:rPr lang="en-US" sz="4000" dirty="0" smtClean="0"/>
              <a:t>.</a:t>
            </a:r>
            <a:r>
              <a:rPr lang="en-US" sz="4000" baseline="30000" dirty="0"/>
              <a:t> </a:t>
            </a:r>
            <a:r>
              <a:rPr lang="en-US" sz="4000" dirty="0"/>
              <a:t>And if any place will not welcome you or listen to you, leave that place and shake the dust off your feet as a testimony against them</a:t>
            </a:r>
            <a:r>
              <a:rPr lang="en-US" sz="4000" dirty="0" smtClean="0"/>
              <a:t>.’</a:t>
            </a:r>
            <a:br>
              <a:rPr lang="en-US" sz="4000" dirty="0" smtClean="0"/>
            </a:br>
            <a:r>
              <a:rPr lang="en-GB" sz="4000" smtClean="0"/>
              <a:t>Mark 6:7-11 </a:t>
            </a:r>
            <a:endParaRPr lang="en-US" sz="4000" dirty="0" smtClean="0"/>
          </a:p>
          <a:p>
            <a:endParaRPr lang="en-US" sz="4000" dirty="0" smtClean="0"/>
          </a:p>
          <a:p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607590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117</Words>
  <Application>Microsoft Office PowerPoint</Application>
  <PresentationFormat>Custom</PresentationFormat>
  <Paragraphs>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2</cp:revision>
  <dcterms:created xsi:type="dcterms:W3CDTF">2019-06-03T10:07:53Z</dcterms:created>
  <dcterms:modified xsi:type="dcterms:W3CDTF">2019-06-13T17:30:27Z</dcterms:modified>
</cp:coreProperties>
</file>