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02" y="-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6/13/2019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6/13/2019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6/13/2019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6/13/2019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6/13/2019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pPr/>
              <a:t>6/13/2019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pPr/>
              <a:t>6/13/2019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6/13/2019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pPr/>
              <a:t>6/13/2019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A3147F-70CB-483D-B892-E11C69BF1A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You get one opportunity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C3DDEF-38BE-469E-864A-AA5CEE94D1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68063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473FC9-9FDD-4B89-B4A1-8E4D2A0D2A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Face your fears head 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1170185-5743-47C8-A740-F71F1FA4F8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2727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9BAAE1-06BC-4DA1-A560-5C004FD18B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Turn struggle into the joy of victory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2B1E323-5921-4910-89E1-463081B16E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9427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9BAAE1-06BC-4DA1-A560-5C004FD18B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/>
              <a:t>Success &amp; honour come from determination &amp; sacrifice</a:t>
            </a:r>
            <a:endParaRPr lang="en-GB" sz="8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2B1E323-5921-4910-89E1-463081B16E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59459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9BAAE1-06BC-4DA1-A560-5C004FD18B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One for all, all for one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2B1E323-5921-4910-89E1-463081B16E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617516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28</TotalTime>
  <Words>31</Words>
  <Application>Microsoft Office PowerPoint</Application>
  <PresentationFormat>Custom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Badge</vt:lpstr>
      <vt:lpstr>You get one opportunity</vt:lpstr>
      <vt:lpstr>Face your fears head on</vt:lpstr>
      <vt:lpstr>Turn struggle into the joy of victory</vt:lpstr>
      <vt:lpstr>Success &amp; honour come from determination &amp; sacrifice</vt:lpstr>
      <vt:lpstr>One for all, all for one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get one opportunity</dc:title>
  <dc:creator>HGK</dc:creator>
  <cp:lastModifiedBy>Owner</cp:lastModifiedBy>
  <cp:revision>1</cp:revision>
  <dcterms:created xsi:type="dcterms:W3CDTF">2019-04-09T11:47:00Z</dcterms:created>
  <dcterms:modified xsi:type="dcterms:W3CDTF">2019-06-13T16:42:22Z</dcterms:modified>
</cp:coreProperties>
</file>