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1971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2760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96429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1989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3940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316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3190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1425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1963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8394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8400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E0328-A58C-4031-88EC-6275423DEE98}" type="datetimeFigureOut">
              <a:rPr lang="en-GB" smtClean="0"/>
              <a:pPr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6420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cla\AppData\Local\Microsoft\Windows\Temporary Internet Files\Content.IE5\5MHZJ9V2\Lov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33" y="3645024"/>
            <a:ext cx="3156709" cy="2781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76672"/>
            <a:ext cx="82089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Welcome to our assembly</a:t>
            </a:r>
            <a:endParaRPr lang="en-GB" sz="9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416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la\AppData\Local\Microsoft\Windows\Temporary Internet Files\Content.IE5\RH7297B1\large-Birthday-Gift-0-4953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772816"/>
            <a:ext cx="4662913" cy="460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1960" y="476672"/>
            <a:ext cx="4680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Buy an expensive gift?</a:t>
            </a:r>
            <a:endParaRPr lang="en-GB" sz="6000" b="1" dirty="0"/>
          </a:p>
        </p:txBody>
      </p:sp>
    </p:spTree>
    <p:extLst>
      <p:ext uri="{BB962C8B-B14F-4D97-AF65-F5344CB8AC3E}">
        <p14:creationId xmlns="" xmlns:p14="http://schemas.microsoft.com/office/powerpoint/2010/main" val="292158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laynascreations.files.wordpress.com/2015/10/fall-craft-supplies-for-2x4-wooden-monsters-diy.jpg?w=620&amp;h=4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6832" y="1475937"/>
            <a:ext cx="8280920" cy="5516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11960" y="476672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Make a gift?</a:t>
            </a:r>
            <a:endParaRPr lang="en-GB" sz="6000" b="1" dirty="0"/>
          </a:p>
        </p:txBody>
      </p:sp>
    </p:spTree>
    <p:extLst>
      <p:ext uri="{BB962C8B-B14F-4D97-AF65-F5344CB8AC3E}">
        <p14:creationId xmlns="" xmlns:p14="http://schemas.microsoft.com/office/powerpoint/2010/main" val="27764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la\AppData\Local\Microsoft\Windows\Temporary Internet Files\Content.IE5\5MHZJ9V2\People_together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86" y="2924944"/>
            <a:ext cx="5342838" cy="34937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11960" y="476672"/>
            <a:ext cx="4680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Spend time together?</a:t>
            </a:r>
            <a:endParaRPr lang="en-GB" sz="6000" b="1" dirty="0"/>
          </a:p>
        </p:txBody>
      </p:sp>
    </p:spTree>
    <p:extLst>
      <p:ext uri="{BB962C8B-B14F-4D97-AF65-F5344CB8AC3E}">
        <p14:creationId xmlns="" xmlns:p14="http://schemas.microsoft.com/office/powerpoint/2010/main" val="3480384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la\AppData\Local\Microsoft\Windows\Temporary Internet Files\Content.IE5\RH7297B1\candasiri_simple_kindnes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039634"/>
            <a:ext cx="6424488" cy="4818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260648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Do a kind deed?</a:t>
            </a:r>
            <a:endParaRPr lang="en-GB" sz="7200" dirty="0"/>
          </a:p>
        </p:txBody>
      </p:sp>
    </p:spTree>
    <p:extLst>
      <p:ext uri="{BB962C8B-B14F-4D97-AF65-F5344CB8AC3E}">
        <p14:creationId xmlns="" xmlns:p14="http://schemas.microsoft.com/office/powerpoint/2010/main" val="364607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4812" y="2420888"/>
            <a:ext cx="5349280" cy="1143000"/>
          </a:xfrm>
        </p:spPr>
        <p:txBody>
          <a:bodyPr>
            <a:noAutofit/>
          </a:bodyPr>
          <a:lstStyle/>
          <a:p>
            <a:r>
              <a:rPr lang="en-GB" sz="11500" b="1" dirty="0" smtClean="0">
                <a:solidFill>
                  <a:srgbClr val="FF0000"/>
                </a:solidFill>
              </a:rPr>
              <a:t>Kenosis:</a:t>
            </a:r>
            <a:br>
              <a:rPr lang="en-GB" sz="11500" b="1" dirty="0" smtClean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rgbClr val="FF0000"/>
                </a:solidFill>
              </a:rPr>
              <a:t>self-emptying </a:t>
            </a:r>
            <a:r>
              <a:rPr lang="en-GB" sz="6600" b="1" dirty="0" smtClean="0">
                <a:solidFill>
                  <a:srgbClr val="FF0000"/>
                </a:solidFill>
              </a:rPr>
              <a:t>love</a:t>
            </a:r>
            <a:endParaRPr lang="en-GB" sz="115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s://trinitariantheodicy.files.wordpress.com/2012/01/images-11.jpeg?w=5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384376" cy="52457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59643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Maximilian Kolbe</a:t>
            </a:r>
          </a:p>
        </p:txBody>
      </p:sp>
      <p:pic>
        <p:nvPicPr>
          <p:cNvPr id="7170" name="Picture 2" descr="https://upload.wikimedia.org/wikipedia/commons/thumb/e/e9/Fr.Maximilian_Kolbe_1939.jpg/220px-Fr.Maximilian_Kolbe_19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6792"/>
            <a:ext cx="3703063" cy="4797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0360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26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Kenosis: self-emptying love</vt:lpstr>
      <vt:lpstr>Maximilian Kolbe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5</cp:revision>
  <dcterms:created xsi:type="dcterms:W3CDTF">2016-02-24T09:18:12Z</dcterms:created>
  <dcterms:modified xsi:type="dcterms:W3CDTF">2016-04-05T20:55:06Z</dcterms:modified>
</cp:coreProperties>
</file>