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DFA8F-98E2-49A0-B792-278194C2792E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779A6-E104-400B-B6B3-E48558D291F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arsm.files.wordpress.com/2011/10/dscf8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80920" cy="6210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bcalandscape.files.wordpress.com/2011/06/photo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12968" cy="6507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2.bp.blogspot.com/-jltu1sun0aI/WXaGN-JKFQI/AAAAAAAA__k/MyTbsAc0zPcy8Ks_ZG1YTq5ABnBOVv3kwCLcBGAs/s1600/big%2Bmo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280920" cy="62106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4.bp.blogspot.com/-ksqvCpYkZG0/Tf432yJ4BfI/AAAAAAAAC2k/iURcWUtYNBE/s1600/artistatwork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560840" cy="5902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originals/86/70/39/867039864f9ca8b79bc70fe7dca73c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476672"/>
            <a:ext cx="8673165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</cp:revision>
  <dcterms:created xsi:type="dcterms:W3CDTF">2019-05-06T13:04:35Z</dcterms:created>
  <dcterms:modified xsi:type="dcterms:W3CDTF">2019-05-06T13:10:14Z</dcterms:modified>
</cp:coreProperties>
</file>