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5" r:id="rId6"/>
    <p:sldId id="267" r:id="rId7"/>
    <p:sldId id="266" r:id="rId8"/>
    <p:sldId id="263" r:id="rId9"/>
    <p:sldId id="264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6" r:id="rId18"/>
    <p:sldId id="28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C0A17F-4893-41DF-BB64-02553797F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DCC82F1-0BFA-436A-A533-9A4700BDD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DF27CA-AE21-48F4-8B96-662FCBFFD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19A50E-2A1A-4549-BCF5-37101CC7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E542A6-83CE-4C49-AAFE-5E18F4F42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009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A4AAA0-3732-4D4B-9E37-AD74EEFE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6B7DFE-1D12-4432-8F0B-923326F3D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4B2A8A-20E9-4706-B3F5-1F8E304A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9CBD39-CD60-4425-A347-12F5A206B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852382-FFF0-4AB3-8ABE-9A16D91B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087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25EA62-DE43-43EF-B048-C2334C880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5FE39D8-A460-40C3-9A54-4F7A7E64D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7F2E74-7068-48E6-B0C1-57A111BA0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D52E61-6659-4C26-9DC4-091B3ED55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2C119F-943E-4172-BD16-7B3FC0A6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2500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E3860D-7BC0-4563-9F40-10087C19B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388DCB-4986-4A71-9C5D-258E7D558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AA2FAAA-1DD9-444F-BF73-692D874D1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AAE0612-A2B1-49EF-9BAA-CCE384D0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B400EE-BE0C-4A8C-BFDC-0D4C55FAA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D9A09C-BA44-42CC-8B63-6878F551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64159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B8FD09-2376-4294-A8D6-605FF4F6F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15A64C-3D6C-43B5-82E9-920CABBCD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021666-6659-4A69-999F-B310CAEDA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B872516-BD20-4293-A672-D10528566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AB5C2FE-0B0A-412D-A6E6-8B347379C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B04ABC1-FA1D-4F64-BA98-4D072744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BDA9DAB-F280-4E76-833C-D225CF57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F1AD9A2-B38D-41EE-AC80-86B06D63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582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3E159-48B2-4AB2-8CD4-CE636F0C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5D0266A-5C84-43C0-9F48-9294C90F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E7D61DF-06D3-48EF-A141-1F95197AE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A8B013E-723B-481D-B464-6033ABF2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0757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F57118D-0185-421B-B21F-D00A84E6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ED827C3-D184-4303-93FD-1AFE2E82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1B811A3-64CA-4166-BBF1-C94924963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0644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289252-1434-4E01-9D2C-30D5BA91D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F7C0B5-3358-42F6-999D-C759A1279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FD2E85-9B01-44C5-B361-1BE06429A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75C3E4E-64DD-44E0-B794-52904C98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FCE03CC-050A-4ED2-804B-4D35CD0D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7A601C8-CEFE-4674-9243-2E84D2C4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555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ABA004-D531-47E8-9619-9F33A0B45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CD73993-BF4B-46CB-A54A-CBC32DB77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1CB14E-ABD9-4320-AEE2-9B6BC9E25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0AAD11F-10B6-48CD-A57D-B5E039624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D5BD78-FE79-4EEC-962B-EEB171D2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533CD0-B400-4053-BAA5-6BFAE219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41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15DBAD-D3DC-4D06-BF39-025D49661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7CDF2F5-26B4-4425-8207-9E0AC45F1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82D901-7C69-49AB-A979-37972AD17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7F223E-278F-4E37-BF7F-15A1670F4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CB9FE4-2676-4F97-9CE1-9506D4B0A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502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0AE3377-E729-4B52-8590-F499FC8CA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D7BF62-8C05-4945-A660-632866EBE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D5BB59-D19D-4A07-915A-68FB10265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33AD15-46A9-4F57-8C44-2BE974DD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306A88-AB34-4AEB-B1AA-57E9223A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6173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CAAA975-3108-41B4-8B7A-02C7CD57E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AC3530-A90F-4FEA-8437-E09114ACC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95D53E-4EE6-42B9-AC59-63C5F9789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C881C0-F897-4BD2-9E14-8B0E9CBAC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7D22B3-0C15-4BAD-92D2-552F2759A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805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A682523F-B154-4250-B6A6-A149FDBDB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099" y="788499"/>
            <a:ext cx="9985131" cy="5533169"/>
          </a:xfrm>
        </p:spPr>
        <p:txBody>
          <a:bodyPr>
            <a:normAutofit fontScale="92500" lnSpcReduction="10000"/>
          </a:bodyPr>
          <a:lstStyle/>
          <a:p>
            <a:r>
              <a:rPr lang="en-GB" sz="15400" b="1" dirty="0">
                <a:solidFill>
                  <a:srgbClr val="0070C0"/>
                </a:solidFill>
              </a:rPr>
              <a:t>Welcome to our assembly  </a:t>
            </a:r>
          </a:p>
        </p:txBody>
      </p:sp>
    </p:spTree>
    <p:extLst>
      <p:ext uri="{BB962C8B-B14F-4D97-AF65-F5344CB8AC3E}">
        <p14:creationId xmlns:p14="http://schemas.microsoft.com/office/powerpoint/2010/main" xmlns="" val="162054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5AEEDFE-E339-4CA7-AD4E-82D62DEDAA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048" y="1177699"/>
            <a:ext cx="7074314" cy="4502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E66983-DDA3-4A83-8CBB-48BAD3A51F02}"/>
              </a:ext>
            </a:extLst>
          </p:cNvPr>
          <p:cNvSpPr txBox="1"/>
          <p:nvPr/>
        </p:nvSpPr>
        <p:spPr>
          <a:xfrm>
            <a:off x="6574122" y="5841435"/>
            <a:ext cx="5245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Her Majesty The Queen</a:t>
            </a:r>
          </a:p>
        </p:txBody>
      </p:sp>
    </p:spTree>
    <p:extLst>
      <p:ext uri="{BB962C8B-B14F-4D97-AF65-F5344CB8AC3E}">
        <p14:creationId xmlns:p14="http://schemas.microsoft.com/office/powerpoint/2010/main" xmlns="" val="409002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1A02C57-77B3-4E1D-95FD-A2C932F4A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561" y="0"/>
            <a:ext cx="567436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AACE57-F246-41EF-BFA7-83FBDE02A169}"/>
              </a:ext>
            </a:extLst>
          </p:cNvPr>
          <p:cNvSpPr txBox="1"/>
          <p:nvPr/>
        </p:nvSpPr>
        <p:spPr>
          <a:xfrm>
            <a:off x="6769917" y="2705725"/>
            <a:ext cx="48124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HRH Prince Charles, Prince of Wales</a:t>
            </a:r>
          </a:p>
        </p:txBody>
      </p:sp>
    </p:spTree>
    <p:extLst>
      <p:ext uri="{BB962C8B-B14F-4D97-AF65-F5344CB8AC3E}">
        <p14:creationId xmlns:p14="http://schemas.microsoft.com/office/powerpoint/2010/main" xmlns="" val="272616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6A91BB-668F-45D6-9A3B-851ACE7894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5053" y="0"/>
            <a:ext cx="5486400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20EC742-E7AB-4CD0-A30A-094B6498F3E5}"/>
              </a:ext>
            </a:extLst>
          </p:cNvPr>
          <p:cNvSpPr/>
          <p:nvPr/>
        </p:nvSpPr>
        <p:spPr>
          <a:xfrm>
            <a:off x="323973" y="2705725"/>
            <a:ext cx="5293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HRH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>
                <a:solidFill>
                  <a:schemeClr val="accent1"/>
                </a:solidFill>
              </a:rPr>
              <a:t>Prince William, Duke of Cambridge</a:t>
            </a:r>
          </a:p>
        </p:txBody>
      </p:sp>
    </p:spTree>
    <p:extLst>
      <p:ext uri="{BB962C8B-B14F-4D97-AF65-F5344CB8AC3E}">
        <p14:creationId xmlns:p14="http://schemas.microsoft.com/office/powerpoint/2010/main" xmlns="" val="114362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B82BDD-6C47-4C45-8BEA-484AAF6EBD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968" y="390667"/>
            <a:ext cx="6076666" cy="607666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1284F5B6-8DB6-447B-BE48-ED80A1B254B2}"/>
              </a:ext>
            </a:extLst>
          </p:cNvPr>
          <p:cNvGrpSpPr/>
          <p:nvPr/>
        </p:nvGrpSpPr>
        <p:grpSpPr>
          <a:xfrm>
            <a:off x="6503116" y="615043"/>
            <a:ext cx="5719643" cy="5087188"/>
            <a:chOff x="6503116" y="615043"/>
            <a:chExt cx="5719643" cy="508718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3ED63B9D-6037-4A7E-91F8-CAB8FDF62984}"/>
                </a:ext>
              </a:extLst>
            </p:cNvPr>
            <p:cNvSpPr txBox="1"/>
            <p:nvPr/>
          </p:nvSpPr>
          <p:spPr>
            <a:xfrm>
              <a:off x="6890532" y="2532132"/>
              <a:ext cx="4996667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</a:rPr>
                <a:t>This photo of five-year-old Prince George was taken at Princess Eugenie’s wedding party in October 2018</a:t>
              </a:r>
              <a:endParaRPr lang="en-GB" sz="4000" dirty="0">
                <a:solidFill>
                  <a:schemeClr val="accent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8676FF4-7C1E-4194-9C68-DC4CF120B2B4}"/>
                </a:ext>
              </a:extLst>
            </p:cNvPr>
            <p:cNvSpPr txBox="1"/>
            <p:nvPr/>
          </p:nvSpPr>
          <p:spPr>
            <a:xfrm>
              <a:off x="6503116" y="615043"/>
              <a:ext cx="571964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b="1" dirty="0">
                  <a:solidFill>
                    <a:schemeClr val="accent1"/>
                  </a:solidFill>
                </a:rPr>
                <a:t>HRH Prince George</a:t>
              </a:r>
              <a:br>
                <a:rPr lang="en-GB" sz="5400" b="1" dirty="0">
                  <a:solidFill>
                    <a:schemeClr val="accent1"/>
                  </a:solidFill>
                </a:rPr>
              </a:br>
              <a:r>
                <a:rPr lang="en-GB" sz="5400" b="1" dirty="0">
                  <a:solidFill>
                    <a:schemeClr val="accent1"/>
                  </a:solidFill>
                </a:rPr>
                <a:t>of Cambridge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6313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F80293-CBC5-4B04-86DA-04129FDFA752}"/>
              </a:ext>
            </a:extLst>
          </p:cNvPr>
          <p:cNvSpPr/>
          <p:nvPr/>
        </p:nvSpPr>
        <p:spPr>
          <a:xfrm>
            <a:off x="251670" y="889924"/>
            <a:ext cx="657696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200" b="1" dirty="0">
                <a:solidFill>
                  <a:schemeClr val="accent1"/>
                </a:solidFill>
              </a:rPr>
              <a:t>HRH Princess Charlotte of Cambridge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05F3FBA-8382-4C3B-866E-F6F4A94D71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5214" y="194650"/>
            <a:ext cx="4917621" cy="64686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7790CD9-5B48-4E9D-AAE4-3664B81608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818" y="3668486"/>
            <a:ext cx="5908555" cy="295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308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4F0803-E572-45CC-9000-020EA587ADCA}"/>
              </a:ext>
            </a:extLst>
          </p:cNvPr>
          <p:cNvSpPr/>
          <p:nvPr/>
        </p:nvSpPr>
        <p:spPr>
          <a:xfrm>
            <a:off x="7222921" y="2582615"/>
            <a:ext cx="492443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200" b="1" dirty="0">
                <a:solidFill>
                  <a:schemeClr val="accent1"/>
                </a:solidFill>
              </a:rPr>
              <a:t>HRH Prince Louis of Cambridge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A16DDDA-9C4E-4085-92E9-344F5CE014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254" y="150699"/>
            <a:ext cx="6556602" cy="655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92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65812D-ABFA-48E1-B3B8-BD902DEDE2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80"/>
          <a:stretch/>
        </p:blipFill>
        <p:spPr>
          <a:xfrm>
            <a:off x="5096763" y="985838"/>
            <a:ext cx="7014417" cy="48863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8E6AFEB-46FE-4652-96F4-D289EFBC455C}"/>
              </a:ext>
            </a:extLst>
          </p:cNvPr>
          <p:cNvSpPr/>
          <p:nvPr/>
        </p:nvSpPr>
        <p:spPr>
          <a:xfrm>
            <a:off x="31836" y="2582615"/>
            <a:ext cx="51598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200" b="1" dirty="0">
                <a:solidFill>
                  <a:schemeClr val="accent1"/>
                </a:solidFill>
              </a:rPr>
              <a:t>HRH Prince Harry, Duke of Sussex</a:t>
            </a:r>
          </a:p>
        </p:txBody>
      </p:sp>
    </p:spTree>
    <p:extLst>
      <p:ext uri="{BB962C8B-B14F-4D97-AF65-F5344CB8AC3E}">
        <p14:creationId xmlns:p14="http://schemas.microsoft.com/office/powerpoint/2010/main" xmlns="" val="10453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dn.cnn.com/cnnnext/dam/assets/190508121620-01-royal-baby-photos-grab-0508-large-169.jpg"/>
          <p:cNvPicPr>
            <a:picLocks noChangeAspect="1" noChangeArrowheads="1"/>
          </p:cNvPicPr>
          <p:nvPr/>
        </p:nvPicPr>
        <p:blipFill>
          <a:blip r:embed="rId2" cstate="print"/>
          <a:srcRect l="9385" r="16460"/>
          <a:stretch>
            <a:fillRect/>
          </a:stretch>
        </p:blipFill>
        <p:spPr bwMode="auto">
          <a:xfrm>
            <a:off x="4098471" y="587829"/>
            <a:ext cx="7547772" cy="5730830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20EC742-E7AB-4CD0-A30A-094B6498F3E5}"/>
              </a:ext>
            </a:extLst>
          </p:cNvPr>
          <p:cNvSpPr/>
          <p:nvPr/>
        </p:nvSpPr>
        <p:spPr>
          <a:xfrm>
            <a:off x="212271" y="1970940"/>
            <a:ext cx="52930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 smtClean="0">
                <a:solidFill>
                  <a:schemeClr val="accent1"/>
                </a:solidFill>
              </a:rPr>
              <a:t>Archie Harrison Mountbatten-Windsor</a:t>
            </a:r>
          </a:p>
        </p:txBody>
      </p:sp>
    </p:spTree>
    <p:extLst>
      <p:ext uri="{BB962C8B-B14F-4D97-AF65-F5344CB8AC3E}">
        <p14:creationId xmlns:p14="http://schemas.microsoft.com/office/powerpoint/2010/main" xmlns="" val="6725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5AEEDFE-E339-4CA7-AD4E-82D62DEDAA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048" y="1177699"/>
            <a:ext cx="7074314" cy="4502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E66983-DDA3-4A83-8CBB-48BAD3A51F02}"/>
              </a:ext>
            </a:extLst>
          </p:cNvPr>
          <p:cNvSpPr txBox="1"/>
          <p:nvPr/>
        </p:nvSpPr>
        <p:spPr>
          <a:xfrm>
            <a:off x="6574122" y="5841435"/>
            <a:ext cx="5245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Her Majesty The Queen</a:t>
            </a:r>
          </a:p>
        </p:txBody>
      </p:sp>
    </p:spTree>
    <p:extLst>
      <p:ext uri="{BB962C8B-B14F-4D97-AF65-F5344CB8AC3E}">
        <p14:creationId xmlns:p14="http://schemas.microsoft.com/office/powerpoint/2010/main" xmlns="" val="239125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1A02C57-77B3-4E1D-95FD-A2C932F4A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561" y="0"/>
            <a:ext cx="567436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AACE57-F246-41EF-BFA7-83FBDE02A169}"/>
              </a:ext>
            </a:extLst>
          </p:cNvPr>
          <p:cNvSpPr txBox="1"/>
          <p:nvPr/>
        </p:nvSpPr>
        <p:spPr>
          <a:xfrm>
            <a:off x="6769917" y="2705725"/>
            <a:ext cx="48124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HRH Prince Charles, Prince of Wales</a:t>
            </a:r>
          </a:p>
        </p:txBody>
      </p:sp>
    </p:spTree>
    <p:extLst>
      <p:ext uri="{BB962C8B-B14F-4D97-AF65-F5344CB8AC3E}">
        <p14:creationId xmlns:p14="http://schemas.microsoft.com/office/powerpoint/2010/main" xmlns="" val="327567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6A91BB-668F-45D6-9A3B-851ACE7894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5053" y="0"/>
            <a:ext cx="5486400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20EC742-E7AB-4CD0-A30A-094B6498F3E5}"/>
              </a:ext>
            </a:extLst>
          </p:cNvPr>
          <p:cNvSpPr/>
          <p:nvPr/>
        </p:nvSpPr>
        <p:spPr>
          <a:xfrm>
            <a:off x="323973" y="2705725"/>
            <a:ext cx="5293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HRH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>
                <a:solidFill>
                  <a:schemeClr val="accent1"/>
                </a:solidFill>
              </a:rPr>
              <a:t>Prince William, Duke of Cambridge</a:t>
            </a:r>
          </a:p>
        </p:txBody>
      </p:sp>
    </p:spTree>
    <p:extLst>
      <p:ext uri="{BB962C8B-B14F-4D97-AF65-F5344CB8AC3E}">
        <p14:creationId xmlns:p14="http://schemas.microsoft.com/office/powerpoint/2010/main" xmlns="" val="31483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B82BDD-6C47-4C45-8BEA-484AAF6EBD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968" y="390667"/>
            <a:ext cx="6076666" cy="607666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1284F5B6-8DB6-447B-BE48-ED80A1B254B2}"/>
              </a:ext>
            </a:extLst>
          </p:cNvPr>
          <p:cNvGrpSpPr/>
          <p:nvPr/>
        </p:nvGrpSpPr>
        <p:grpSpPr>
          <a:xfrm>
            <a:off x="6503116" y="615043"/>
            <a:ext cx="5719643" cy="5087188"/>
            <a:chOff x="6503116" y="615043"/>
            <a:chExt cx="5719643" cy="508718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3ED63B9D-6037-4A7E-91F8-CAB8FDF62984}"/>
                </a:ext>
              </a:extLst>
            </p:cNvPr>
            <p:cNvSpPr txBox="1"/>
            <p:nvPr/>
          </p:nvSpPr>
          <p:spPr>
            <a:xfrm>
              <a:off x="6890532" y="2532132"/>
              <a:ext cx="4996667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</a:rPr>
                <a:t>This photo of five-year-old Prince George was taken at Princess Eugenie’s wedding party in October 2018</a:t>
              </a:r>
              <a:endParaRPr lang="en-GB" sz="4000" dirty="0">
                <a:solidFill>
                  <a:schemeClr val="accent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8676FF4-7C1E-4194-9C68-DC4CF120B2B4}"/>
                </a:ext>
              </a:extLst>
            </p:cNvPr>
            <p:cNvSpPr txBox="1"/>
            <p:nvPr/>
          </p:nvSpPr>
          <p:spPr>
            <a:xfrm>
              <a:off x="6503116" y="615043"/>
              <a:ext cx="571964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b="1" dirty="0">
                  <a:solidFill>
                    <a:schemeClr val="accent1"/>
                  </a:solidFill>
                </a:rPr>
                <a:t>HRH Prince George</a:t>
              </a:r>
              <a:br>
                <a:rPr lang="en-GB" sz="5400" b="1" dirty="0">
                  <a:solidFill>
                    <a:schemeClr val="accent1"/>
                  </a:solidFill>
                </a:rPr>
              </a:br>
              <a:r>
                <a:rPr lang="en-GB" sz="5400" b="1" dirty="0">
                  <a:solidFill>
                    <a:schemeClr val="accent1"/>
                  </a:solidFill>
                </a:rPr>
                <a:t>of Cambridge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4529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F80293-CBC5-4B04-86DA-04129FDFA752}"/>
              </a:ext>
            </a:extLst>
          </p:cNvPr>
          <p:cNvSpPr/>
          <p:nvPr/>
        </p:nvSpPr>
        <p:spPr>
          <a:xfrm>
            <a:off x="251670" y="889924"/>
            <a:ext cx="657696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200" b="1" dirty="0">
                <a:solidFill>
                  <a:schemeClr val="accent1"/>
                </a:solidFill>
              </a:rPr>
              <a:t>HRH Princess Charlotte of Cambridge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05F3FBA-8382-4C3B-866E-F6F4A94D71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5214" y="194650"/>
            <a:ext cx="4917621" cy="64686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7790CD9-5B48-4E9D-AAE4-3664B81608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818" y="3668486"/>
            <a:ext cx="5908555" cy="295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178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4F0803-E572-45CC-9000-020EA587ADCA}"/>
              </a:ext>
            </a:extLst>
          </p:cNvPr>
          <p:cNvSpPr/>
          <p:nvPr/>
        </p:nvSpPr>
        <p:spPr>
          <a:xfrm>
            <a:off x="7222921" y="2582615"/>
            <a:ext cx="492443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200" b="1" dirty="0">
                <a:solidFill>
                  <a:schemeClr val="accent1"/>
                </a:solidFill>
              </a:rPr>
              <a:t>HRH Prince Louis of Cambridge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A16DDDA-9C4E-4085-92E9-344F5CE014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254" y="150699"/>
            <a:ext cx="6556602" cy="655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889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65812D-ABFA-48E1-B3B8-BD902DEDE2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80"/>
          <a:stretch/>
        </p:blipFill>
        <p:spPr>
          <a:xfrm>
            <a:off x="5096763" y="985838"/>
            <a:ext cx="7014417" cy="48863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8E6AFEB-46FE-4652-96F4-D289EFBC455C}"/>
              </a:ext>
            </a:extLst>
          </p:cNvPr>
          <p:cNvSpPr/>
          <p:nvPr/>
        </p:nvSpPr>
        <p:spPr>
          <a:xfrm>
            <a:off x="31836" y="2582615"/>
            <a:ext cx="51598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200" b="1" dirty="0">
                <a:solidFill>
                  <a:schemeClr val="accent1"/>
                </a:solidFill>
              </a:rPr>
              <a:t>HRH Prince Harry, Duke of Sussex</a:t>
            </a:r>
          </a:p>
        </p:txBody>
      </p:sp>
    </p:spTree>
    <p:extLst>
      <p:ext uri="{BB962C8B-B14F-4D97-AF65-F5344CB8AC3E}">
        <p14:creationId xmlns:p14="http://schemas.microsoft.com/office/powerpoint/2010/main" xmlns="" val="136184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dn.cnn.com/cnnnext/dam/assets/190508121620-01-royal-baby-photos-grab-0508-large-169.jpg"/>
          <p:cNvPicPr>
            <a:picLocks noChangeAspect="1" noChangeArrowheads="1"/>
          </p:cNvPicPr>
          <p:nvPr/>
        </p:nvPicPr>
        <p:blipFill>
          <a:blip r:embed="rId2" cstate="print"/>
          <a:srcRect l="9385" r="16460"/>
          <a:stretch>
            <a:fillRect/>
          </a:stretch>
        </p:blipFill>
        <p:spPr bwMode="auto">
          <a:xfrm>
            <a:off x="4098471" y="587829"/>
            <a:ext cx="7547772" cy="5730830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20EC742-E7AB-4CD0-A30A-094B6498F3E5}"/>
              </a:ext>
            </a:extLst>
          </p:cNvPr>
          <p:cNvSpPr/>
          <p:nvPr/>
        </p:nvSpPr>
        <p:spPr>
          <a:xfrm>
            <a:off x="212271" y="1970940"/>
            <a:ext cx="52930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 smtClean="0">
                <a:solidFill>
                  <a:schemeClr val="accent1"/>
                </a:solidFill>
              </a:rPr>
              <a:t>Archie Harrison Mountbatten-Windsor</a:t>
            </a:r>
          </a:p>
        </p:txBody>
      </p:sp>
    </p:spTree>
    <p:extLst>
      <p:ext uri="{BB962C8B-B14F-4D97-AF65-F5344CB8AC3E}">
        <p14:creationId xmlns:p14="http://schemas.microsoft.com/office/powerpoint/2010/main" xmlns="" val="6725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ww.shropshirestar.com/resizer/G3N4sQ__unU52wvGUKRN2sD2Je4=/1000x0/filters:quality(100)/arc-anglerfish-arc2-prod-shropshirestar-mna.s3.amazonaws.com/public/M476EJ6R6BGJPPVL6BEUD6AIXM.jpg"/>
          <p:cNvPicPr/>
          <p:nvPr/>
        </p:nvPicPr>
        <p:blipFill>
          <a:blip r:embed="rId2" cstate="print"/>
          <a:srcRect l="5509"/>
          <a:stretch>
            <a:fillRect/>
          </a:stretch>
        </p:blipFill>
        <p:spPr bwMode="auto">
          <a:xfrm>
            <a:off x="181232" y="175909"/>
            <a:ext cx="5634681" cy="489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Royal bab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1444" y="2612724"/>
            <a:ext cx="6096000" cy="4067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3818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118</Words>
  <Application>Microsoft Office PowerPoint</Application>
  <PresentationFormat>Custom</PresentationFormat>
  <Paragraphs>19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13</cp:revision>
  <dcterms:created xsi:type="dcterms:W3CDTF">2018-04-10T16:25:45Z</dcterms:created>
  <dcterms:modified xsi:type="dcterms:W3CDTF">2019-05-08T20:47:33Z</dcterms:modified>
</cp:coreProperties>
</file>