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7" r:id="rId3"/>
    <p:sldId id="258" r:id="rId4"/>
    <p:sldId id="256" r:id="rId5"/>
    <p:sldId id="259" r:id="rId6"/>
    <p:sldId id="267" r:id="rId7"/>
    <p:sldId id="263" r:id="rId8"/>
    <p:sldId id="268" r:id="rId9"/>
    <p:sldId id="275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C0A17F-4893-41DF-BB64-02553797F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DCC82F1-0BFA-436A-A533-9A4700BDD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DF27CA-AE21-48F4-8B96-662FCBFFD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19A50E-2A1A-4549-BCF5-37101CC7C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BE542A6-83CE-4C49-AAFE-5E18F4F42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009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A4AAA0-3732-4D4B-9E37-AD74EEFEF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6B7DFE-1D12-4432-8F0B-923326F3D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74B2A8A-20E9-4706-B3F5-1F8E304A9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9CBD39-CD60-4425-A347-12F5A206B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852382-FFF0-4AB3-8ABE-9A16D91B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70876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25EA62-DE43-43EF-B048-C2334C880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5FE39D8-A460-40C3-9A54-4F7A7E64D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7F2E74-7068-48E6-B0C1-57A111BA0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D52E61-6659-4C26-9DC4-091B3ED55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2C119F-943E-4172-BD16-7B3FC0A6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2500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E3860D-7BC0-4563-9F40-10087C19B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388DCB-4986-4A71-9C5D-258E7D558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AA2FAAA-1DD9-444F-BF73-692D874D1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AAE0612-A2B1-49EF-9BAA-CCE384D06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BB400EE-BE0C-4A8C-BFDC-0D4C55FAA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D9A09C-BA44-42CC-8B63-6878F551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64159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B8FD09-2376-4294-A8D6-605FF4F6F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A15A64C-3D6C-43B5-82E9-920CABBCD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7021666-6659-4A69-999F-B310CAEDA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B872516-BD20-4293-A672-D10528566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AB5C2FE-0B0A-412D-A6E6-8B347379CD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B04ABC1-FA1D-4F64-BA98-4D0727441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BDA9DAB-F280-4E76-833C-D225CF574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F1AD9A2-B38D-41EE-AC80-86B06D63F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8582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63E159-48B2-4AB2-8CD4-CE636F0CA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5D0266A-5C84-43C0-9F48-9294C90F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E7D61DF-06D3-48EF-A141-1F95197AE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A8B013E-723B-481D-B464-6033ABF2C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0757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F57118D-0185-421B-B21F-D00A84E6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ED827C3-D184-4303-93FD-1AFE2E82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1B811A3-64CA-4166-BBF1-C94924963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0644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289252-1434-4E01-9D2C-30D5BA91D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F7C0B5-3358-42F6-999D-C759A1279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0FD2E85-9B01-44C5-B361-1BE06429A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75C3E4E-64DD-44E0-B794-52904C983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FCE03CC-050A-4ED2-804B-4D35CD0D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7A601C8-CEFE-4674-9243-2E84D2C41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555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ABA004-D531-47E8-9619-9F33A0B45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CD73993-BF4B-46CB-A54A-CBC32DB773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1CB14E-ABD9-4320-AEE2-9B6BC9E25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0AAD11F-10B6-48CD-A57D-B5E039624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1D5BD78-FE79-4EEC-962B-EEB171D2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1533CD0-B400-4053-BAA5-6BFAE219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41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15DBAD-D3DC-4D06-BF39-025D49661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7CDF2F5-26B4-4425-8207-9E0AC45F1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C82D901-7C69-49AB-A979-37972AD17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F7F223E-278F-4E37-BF7F-15A1670F4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CB9FE4-2676-4F97-9CE1-9506D4B0A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15029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0AE3377-E729-4B52-8590-F499FC8CA1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0D7BF62-8C05-4945-A660-632866EBE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D5BB59-D19D-4A07-915A-68FB10265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33AD15-46A9-4F57-8C44-2BE974DD4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306A88-AB34-4AEB-B1AA-57E9223A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61739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CAAA975-3108-41B4-8B7A-02C7CD57E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2AC3530-A90F-4FEA-8437-E09114ACC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95D53E-4EE6-42B9-AC59-63C5F9789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FE996-C110-40D8-B6DE-30684D1AFEB4}" type="datetimeFigureOut">
              <a:rPr lang="en-GB" smtClean="0"/>
              <a:pPr/>
              <a:t>08/05/2019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C881C0-F897-4BD2-9E14-8B0E9CBAC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A7D22B3-0C15-4BAD-92D2-552F2759A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38F4C-50CA-43F3-BAF6-8ADBC40C37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1805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6869E95-91A0-47D0-919B-A106A8189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1099" y="788499"/>
            <a:ext cx="9985131" cy="5533169"/>
          </a:xfrm>
        </p:spPr>
        <p:txBody>
          <a:bodyPr>
            <a:normAutofit fontScale="92500" lnSpcReduction="10000"/>
          </a:bodyPr>
          <a:lstStyle/>
          <a:p>
            <a:r>
              <a:rPr lang="en-GB" sz="15400" b="1" dirty="0">
                <a:solidFill>
                  <a:srgbClr val="0070C0"/>
                </a:solidFill>
              </a:rPr>
              <a:t>Welcome to our assembly  </a:t>
            </a:r>
          </a:p>
        </p:txBody>
      </p:sp>
    </p:spTree>
    <p:extLst>
      <p:ext uri="{BB962C8B-B14F-4D97-AF65-F5344CB8AC3E}">
        <p14:creationId xmlns:p14="http://schemas.microsoft.com/office/powerpoint/2010/main" xmlns="" val="1620548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dn.cnn.com/cnnnext/dam/assets/190508121620-01-royal-baby-photos-grab-0508-large-169.jpg"/>
          <p:cNvPicPr>
            <a:picLocks noChangeAspect="1" noChangeArrowheads="1"/>
          </p:cNvPicPr>
          <p:nvPr/>
        </p:nvPicPr>
        <p:blipFill>
          <a:blip r:embed="rId2" cstate="print"/>
          <a:srcRect l="9385" r="16460"/>
          <a:stretch>
            <a:fillRect/>
          </a:stretch>
        </p:blipFill>
        <p:spPr bwMode="auto">
          <a:xfrm>
            <a:off x="4098471" y="587829"/>
            <a:ext cx="7547772" cy="5730830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20EC742-E7AB-4CD0-A30A-094B6498F3E5}"/>
              </a:ext>
            </a:extLst>
          </p:cNvPr>
          <p:cNvSpPr/>
          <p:nvPr/>
        </p:nvSpPr>
        <p:spPr>
          <a:xfrm>
            <a:off x="212271" y="1970940"/>
            <a:ext cx="52930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 smtClean="0">
                <a:solidFill>
                  <a:schemeClr val="accent1"/>
                </a:solidFill>
              </a:rPr>
              <a:t>Archie Harrison Mountbatten-Windsor</a:t>
            </a:r>
          </a:p>
        </p:txBody>
      </p:sp>
    </p:spTree>
    <p:extLst>
      <p:ext uri="{BB962C8B-B14F-4D97-AF65-F5344CB8AC3E}">
        <p14:creationId xmlns="" xmlns:p14="http://schemas.microsoft.com/office/powerpoint/2010/main" val="67257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5AEEDFE-E339-4CA7-AD4E-82D62DEDAA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325" y="1177699"/>
            <a:ext cx="7074314" cy="45026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751B3DC-FBF3-4807-8434-08C8AC209FF7}"/>
              </a:ext>
            </a:extLst>
          </p:cNvPr>
          <p:cNvSpPr txBox="1"/>
          <p:nvPr/>
        </p:nvSpPr>
        <p:spPr>
          <a:xfrm>
            <a:off x="6574122" y="5841435"/>
            <a:ext cx="5245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Her Majesty The Queen</a:t>
            </a:r>
          </a:p>
        </p:txBody>
      </p:sp>
    </p:spTree>
    <p:extLst>
      <p:ext uri="{BB962C8B-B14F-4D97-AF65-F5344CB8AC3E}">
        <p14:creationId xmlns:p14="http://schemas.microsoft.com/office/powerpoint/2010/main" xmlns="" val="409002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1A02C57-77B3-4E1D-95FD-A2C932F4A6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561" y="0"/>
            <a:ext cx="567436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64BB532-C2AA-4503-8DE6-4D97C13E3514}"/>
              </a:ext>
            </a:extLst>
          </p:cNvPr>
          <p:cNvSpPr txBox="1"/>
          <p:nvPr/>
        </p:nvSpPr>
        <p:spPr>
          <a:xfrm>
            <a:off x="6769917" y="2705725"/>
            <a:ext cx="48124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accent1"/>
                </a:solidFill>
              </a:rPr>
              <a:t>HRH Prince Charles, Prince of Wales</a:t>
            </a:r>
          </a:p>
        </p:txBody>
      </p:sp>
    </p:spTree>
    <p:extLst>
      <p:ext uri="{BB962C8B-B14F-4D97-AF65-F5344CB8AC3E}">
        <p14:creationId xmlns:p14="http://schemas.microsoft.com/office/powerpoint/2010/main" xmlns="" val="272616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E6A91BB-668F-45D6-9A3B-851ACE7894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5053" y="0"/>
            <a:ext cx="5486400" cy="68580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CAEE240-1945-44D4-A945-87A046D21390}"/>
              </a:ext>
            </a:extLst>
          </p:cNvPr>
          <p:cNvSpPr/>
          <p:nvPr/>
        </p:nvSpPr>
        <p:spPr>
          <a:xfrm>
            <a:off x="323973" y="2705725"/>
            <a:ext cx="52930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accent1"/>
                </a:solidFill>
              </a:rPr>
              <a:t>HRH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>
                <a:solidFill>
                  <a:schemeClr val="accent1"/>
                </a:solidFill>
              </a:rPr>
              <a:t>Prince William, Duke of Cambridge</a:t>
            </a:r>
          </a:p>
        </p:txBody>
      </p:sp>
    </p:spTree>
    <p:extLst>
      <p:ext uri="{BB962C8B-B14F-4D97-AF65-F5344CB8AC3E}">
        <p14:creationId xmlns:p14="http://schemas.microsoft.com/office/powerpoint/2010/main" xmlns="" val="114362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7790CD9-5B48-4E9D-AAE4-3664B81608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5501" y="1788572"/>
            <a:ext cx="9166325" cy="458501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C6DA3D27-50F3-4E40-8EBF-E998F575C61C}"/>
              </a:ext>
            </a:extLst>
          </p:cNvPr>
          <p:cNvGrpSpPr/>
          <p:nvPr/>
        </p:nvGrpSpPr>
        <p:grpSpPr>
          <a:xfrm>
            <a:off x="138278" y="619656"/>
            <a:ext cx="5334920" cy="4015529"/>
            <a:chOff x="138278" y="619656"/>
            <a:chExt cx="5334920" cy="401552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xmlns="" id="{398E17FC-766F-4DB9-8DAB-CBC15E6FDFF4}"/>
                </a:ext>
              </a:extLst>
            </p:cNvPr>
            <p:cNvSpPr/>
            <p:nvPr/>
          </p:nvSpPr>
          <p:spPr>
            <a:xfrm>
              <a:off x="138278" y="619656"/>
              <a:ext cx="3292929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3200" b="1" dirty="0">
                  <a:solidFill>
                    <a:schemeClr val="accent1"/>
                  </a:solidFill>
                </a:rPr>
                <a:t>HRH Prince Louis of Cambridge</a:t>
              </a:r>
            </a:p>
          </p:txBody>
        </p:sp>
        <p:sp>
          <p:nvSpPr>
            <p:cNvPr id="3" name="Arrow: Right 2">
              <a:extLst>
                <a:ext uri="{FF2B5EF4-FFF2-40B4-BE49-F238E27FC236}">
                  <a16:creationId xmlns:a16="http://schemas.microsoft.com/office/drawing/2014/main" xmlns="" id="{99668FAA-92F5-4D90-87C5-2E7FC3B4168F}"/>
                </a:ext>
              </a:extLst>
            </p:cNvPr>
            <p:cNvSpPr/>
            <p:nvPr/>
          </p:nvSpPr>
          <p:spPr>
            <a:xfrm rot="2391979">
              <a:off x="185173" y="3173740"/>
              <a:ext cx="5288025" cy="1461445"/>
            </a:xfrm>
            <a:prstGeom prst="rightArrow">
              <a:avLst>
                <a:gd name="adj1" fmla="val 3617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575DFA9F-5B28-47BE-807C-2D7614637084}"/>
              </a:ext>
            </a:extLst>
          </p:cNvPr>
          <p:cNvGrpSpPr/>
          <p:nvPr/>
        </p:nvGrpSpPr>
        <p:grpSpPr>
          <a:xfrm>
            <a:off x="3691783" y="378243"/>
            <a:ext cx="4064288" cy="2049684"/>
            <a:chOff x="3691783" y="378243"/>
            <a:chExt cx="4064288" cy="204968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C6F80293-CBC5-4B04-86DA-04129FDFA752}"/>
                </a:ext>
              </a:extLst>
            </p:cNvPr>
            <p:cNvSpPr/>
            <p:nvPr/>
          </p:nvSpPr>
          <p:spPr>
            <a:xfrm>
              <a:off x="3691783" y="378243"/>
              <a:ext cx="406428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3200" b="1" dirty="0">
                  <a:solidFill>
                    <a:schemeClr val="accent1"/>
                  </a:solidFill>
                </a:rPr>
                <a:t>HRH Princess Charlotte of Cambridge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xmlns="" id="{178D482D-9A21-4B53-B8B0-0DE5562042F5}"/>
                </a:ext>
              </a:extLst>
            </p:cNvPr>
            <p:cNvSpPr/>
            <p:nvPr/>
          </p:nvSpPr>
          <p:spPr>
            <a:xfrm rot="1944336">
              <a:off x="4827780" y="1666881"/>
              <a:ext cx="1154158" cy="761046"/>
            </a:xfrm>
            <a:prstGeom prst="rightArrow">
              <a:avLst>
                <a:gd name="adj1" fmla="val 3617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91A73F13-0007-4FFF-B3F2-0D35534BA340}"/>
              </a:ext>
            </a:extLst>
          </p:cNvPr>
          <p:cNvGrpSpPr/>
          <p:nvPr/>
        </p:nvGrpSpPr>
        <p:grpSpPr>
          <a:xfrm>
            <a:off x="8398329" y="527958"/>
            <a:ext cx="3645433" cy="2179652"/>
            <a:chOff x="8398329" y="527958"/>
            <a:chExt cx="5546271" cy="217965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FEFEA824-53BD-4F49-BED8-163DC852F2C2}"/>
                </a:ext>
              </a:extLst>
            </p:cNvPr>
            <p:cNvSpPr txBox="1"/>
            <p:nvPr/>
          </p:nvSpPr>
          <p:spPr>
            <a:xfrm>
              <a:off x="8398329" y="527958"/>
              <a:ext cx="554627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>
                  <a:solidFill>
                    <a:schemeClr val="accent1"/>
                  </a:solidFill>
                </a:rPr>
                <a:t>HRH Prince George</a:t>
              </a:r>
              <a:br>
                <a:rPr lang="en-GB" sz="3200" b="1" dirty="0">
                  <a:solidFill>
                    <a:schemeClr val="accent1"/>
                  </a:solidFill>
                </a:rPr>
              </a:br>
              <a:r>
                <a:rPr lang="en-GB" sz="3200" b="1" dirty="0">
                  <a:solidFill>
                    <a:schemeClr val="accent1"/>
                  </a:solidFill>
                </a:rPr>
                <a:t>of Cambridge</a:t>
              </a: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xmlns="" id="{0175C50A-66CB-4995-8252-DA46D647883A}"/>
                </a:ext>
              </a:extLst>
            </p:cNvPr>
            <p:cNvSpPr/>
            <p:nvPr/>
          </p:nvSpPr>
          <p:spPr>
            <a:xfrm rot="8940000">
              <a:off x="8908695" y="1646585"/>
              <a:ext cx="2625332" cy="1061025"/>
            </a:xfrm>
            <a:prstGeom prst="rightArrow">
              <a:avLst>
                <a:gd name="adj1" fmla="val 3617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xmlns="" val="321308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722F3DA-D5B6-4DA1-8A08-8F720EE52B87}"/>
              </a:ext>
            </a:extLst>
          </p:cNvPr>
          <p:cNvSpPr/>
          <p:nvPr/>
        </p:nvSpPr>
        <p:spPr>
          <a:xfrm>
            <a:off x="31836" y="2582615"/>
            <a:ext cx="515982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200" b="1" dirty="0">
                <a:solidFill>
                  <a:schemeClr val="accent1"/>
                </a:solidFill>
              </a:rPr>
              <a:t>HRH Prince Harry, Duke of Sussex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ACF1A3F-02A3-4C4F-82FC-037F527380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80"/>
          <a:stretch/>
        </p:blipFill>
        <p:spPr>
          <a:xfrm>
            <a:off x="5096763" y="985838"/>
            <a:ext cx="7014417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53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642DC4B-964A-4179-B4E1-1CE2F96074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868" y="115632"/>
            <a:ext cx="11784264" cy="662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3737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dn.cnn.com/cnnnext/dam/assets/190508121620-01-royal-baby-photos-grab-0508-large-1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9346" y="598713"/>
            <a:ext cx="10196740" cy="57412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28927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ww.shropshirestar.com/resizer/G3N4sQ__unU52wvGUKRN2sD2Je4=/1000x0/filters:quality(100)/arc-anglerfish-arc2-prod-shropshirestar-mna.s3.amazonaws.com/public/M476EJ6R6BGJPPVL6BEUD6AIXM.jpg"/>
          <p:cNvPicPr/>
          <p:nvPr/>
        </p:nvPicPr>
        <p:blipFill>
          <a:blip r:embed="rId2" cstate="print"/>
          <a:srcRect l="5509"/>
          <a:stretch>
            <a:fillRect/>
          </a:stretch>
        </p:blipFill>
        <p:spPr bwMode="auto">
          <a:xfrm>
            <a:off x="181232" y="175909"/>
            <a:ext cx="5634681" cy="489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Royal bab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1444" y="2612724"/>
            <a:ext cx="6096000" cy="4067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13818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45</Words>
  <Application>Microsoft Office PowerPoint</Application>
  <PresentationFormat>Custom</PresentationFormat>
  <Paragraphs>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18</cp:revision>
  <dcterms:created xsi:type="dcterms:W3CDTF">2018-04-10T16:25:45Z</dcterms:created>
  <dcterms:modified xsi:type="dcterms:W3CDTF">2019-05-08T20:48:25Z</dcterms:modified>
</cp:coreProperties>
</file>