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2" r:id="rId5"/>
    <p:sldId id="263" r:id="rId6"/>
    <p:sldId id="264" r:id="rId7"/>
    <p:sldId id="266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  <a:srgbClr val="66FF99"/>
    <a:srgbClr val="FF99FF"/>
    <a:srgbClr val="CC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01/05/2019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2678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01/05/2019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78329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01/05/2019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5401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01/05/2019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23688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01/05/2019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63558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01/05/2019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97757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01/05/2019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40961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01/05/2019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79951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01/05/2019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26267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01/05/2019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8308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01/05/2019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989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22E71-316E-4BBD-AAB2-8179111B0E8F}" type="datetimeFigureOut">
              <a:rPr lang="en-GB" smtClean="0"/>
              <a:pPr/>
              <a:t>01/05/2019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54107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//upload.wikimedia.org/wikipedia/commons/c/c7/Hans_Holbein,_the_Younger,_Around_1497-1543_-_Portrait_of_Henry_VIII_of_England_-_Google_Art_Project.jpg" TargetMode="External"/><Relationship Id="rId7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url=http://bestclipartblog.com/23-jesus-cross-clip-art.html&amp;rct=j&amp;frm=1&amp;q=&amp;esrc=s&amp;sa=U&amp;ei=SxaTU_TXKOaf7ga2h4GoAw&amp;ved=0CDAQ9QEwBw&amp;usg=AFQjCNGadZtqJHNC76ZnvmKYmb3cEmphsA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92903" y="2474565"/>
            <a:ext cx="7342779" cy="1446550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History-Makers</a:t>
            </a:r>
            <a:endParaRPr lang="en-U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http://www.people.phillipmartin.info/people_icon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05650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Hans Holbein, the Younger, Around 1497-1543 - Portrait of Henry VIII of England - Google Art Project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959" y="105650"/>
            <a:ext cx="1656184" cy="232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ngabo.org/prophetic/images/barackobam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959" y="4073851"/>
            <a:ext cx="2253284" cy="2650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history.com/images/media/slideshow/women-in-science-and-health/florence-nightingal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9204" y="105650"/>
            <a:ext cx="3160416" cy="215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Tim Berners-Lee 201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173327"/>
            <a:ext cx="2247201" cy="245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gg.govt.nz/sites/all/files/styles/preview/public/images/Queen%20NZ%20%28copyright%20owned%20by%20Royal%20Household%294.JPG?itok=LSGOqMX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0481" y="4173327"/>
            <a:ext cx="1959005" cy="245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824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31474" y="116632"/>
            <a:ext cx="3384376" cy="646331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History-Makers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0564" y="1052736"/>
            <a:ext cx="7848872" cy="4247317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5400" b="1" dirty="0">
                <a:latin typeface="Comic Sans MS" pitchFamily="66" charset="0"/>
              </a:rPr>
              <a:t>A history-maker is a person who changes one person or lots of people, a place, a country or the world </a:t>
            </a:r>
          </a:p>
        </p:txBody>
      </p:sp>
      <p:pic>
        <p:nvPicPr>
          <p:cNvPr id="3074" name="Picture 2" descr="Smiley face emoti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2085" y="5423173"/>
            <a:ext cx="1196229" cy="121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hotos Sad Face Clipart - JoBSPapa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5499" y="5423173"/>
            <a:ext cx="1216820" cy="121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40724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91765" y="5445224"/>
            <a:ext cx="6529308" cy="1107996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6600" b="1" dirty="0">
                <a:effectLst/>
                <a:latin typeface="Comic Sans MS" pitchFamily="66" charset="0"/>
              </a:rPr>
              <a:t>Mother Teresa </a:t>
            </a:r>
          </a:p>
        </p:txBody>
      </p:sp>
      <p:pic>
        <p:nvPicPr>
          <p:cNvPr id="2050" name="Picture 2" descr="2.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4664"/>
            <a:ext cx="3907442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Smiley face emot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4015"/>
            <a:ext cx="1196229" cy="121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63433" y="129251"/>
            <a:ext cx="2139047" cy="461665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History-Makers</a:t>
            </a:r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634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573797" y="178767"/>
            <a:ext cx="2464842" cy="523220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History-Makers</a:t>
            </a:r>
            <a:endParaRPr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2" descr="Smiley face emoti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96229"/>
            <a:ext cx="1196229" cy="121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www.cnn.com/WORLD/9612/16/briefs/india.calcutta.l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80728"/>
            <a:ext cx="5544616" cy="564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9212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hotos Sad Face Clipart - JoBSPapa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466" y="106760"/>
            <a:ext cx="1216820" cy="121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501789" y="106760"/>
            <a:ext cx="2464842" cy="523220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History-Makers</a:t>
            </a:r>
            <a:endParaRPr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124" name="Picture 4" descr="http://www.webzeest.com/articleimages/8f14e45fce_1387183081701adolf-hitler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29778"/>
            <a:ext cx="3605718" cy="474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35696" y="5517232"/>
            <a:ext cx="5328592" cy="1107996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6600" b="1" dirty="0">
                <a:latin typeface="Comic Sans MS" pitchFamily="66" charset="0"/>
              </a:rPr>
              <a:t>Adolf Hitler</a:t>
            </a:r>
          </a:p>
        </p:txBody>
      </p:sp>
    </p:spTree>
    <p:extLst>
      <p:ext uri="{BB962C8B-B14F-4D97-AF65-F5344CB8AC3E}">
        <p14:creationId xmlns:p14="http://schemas.microsoft.com/office/powerpoint/2010/main" xmlns="" val="417388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he opera play, titled &quot;Madiba: The African Opera&quot;, tells the early life of the anti-apartheid icon who died last year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6912768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357773" y="188640"/>
            <a:ext cx="2464842" cy="523220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History-Makers</a:t>
            </a:r>
            <a:endParaRPr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59654" y="5445224"/>
            <a:ext cx="6512723" cy="1107996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6600" b="1" dirty="0">
                <a:latin typeface="Comic Sans MS" pitchFamily="66" charset="0"/>
              </a:rPr>
              <a:t>Nelson Mandela</a:t>
            </a:r>
          </a:p>
        </p:txBody>
      </p:sp>
      <p:pic>
        <p:nvPicPr>
          <p:cNvPr id="8" name="Picture 2" descr="Smiley face emot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1070276" cy="108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7060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600" y="908720"/>
            <a:ext cx="7560840" cy="4154984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5400" b="1" dirty="0">
                <a:solidFill>
                  <a:srgbClr val="FF0000"/>
                </a:solidFill>
                <a:latin typeface="Comic Sans MS" pitchFamily="66" charset="0"/>
              </a:rPr>
              <a:t>Don’t work for the love of power . . .</a:t>
            </a:r>
            <a:endParaRPr lang="en-GB" sz="3200" b="1" dirty="0">
              <a:latin typeface="Comic Sans MS" pitchFamily="66" charset="0"/>
            </a:endParaRPr>
          </a:p>
          <a:p>
            <a:pPr algn="ctr"/>
            <a:r>
              <a:rPr lang="en-GB" sz="4800" b="1" i="1" u="sng" dirty="0">
                <a:latin typeface="Comic Sans MS" pitchFamily="66" charset="0"/>
              </a:rPr>
              <a:t>but</a:t>
            </a:r>
          </a:p>
          <a:p>
            <a:pPr algn="just"/>
            <a:r>
              <a:rPr lang="en-GB" sz="5400" b="1" dirty="0">
                <a:solidFill>
                  <a:srgbClr val="7030A0"/>
                </a:solidFill>
                <a:latin typeface="Comic Sans MS" pitchFamily="66" charset="0"/>
              </a:rPr>
              <a:t>work through the power of love</a:t>
            </a:r>
          </a:p>
        </p:txBody>
      </p:sp>
      <p:sp>
        <p:nvSpPr>
          <p:cNvPr id="7" name="Rectangle 6"/>
          <p:cNvSpPr/>
          <p:nvPr/>
        </p:nvSpPr>
        <p:spPr>
          <a:xfrm>
            <a:off x="6357773" y="188640"/>
            <a:ext cx="2464842" cy="523220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History-Makers</a:t>
            </a:r>
            <a:endParaRPr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Picture 7" descr="Photos Sad Face Clipart - JoBSPapa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08" y="980728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Smiley face emot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33055"/>
            <a:ext cx="756592" cy="766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The opera play, titled &quot;Madiba: The African Opera&quot;, tells the early life of the anti-apartheid icon who died last year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65434"/>
            <a:ext cx="1944216" cy="109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2. 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693577"/>
            <a:ext cx="872709" cy="109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encrypted-tbn2.gstatic.com/images?q=tbn:ANd9GcRo2y-A7HWk522vyjCJkgKA5bi_3fX8C4M1N-KzJovqyvpBM6jlJ7NTJ-Ffj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665432"/>
            <a:ext cx="1173435" cy="117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75125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9476" y="1412776"/>
            <a:ext cx="8208912" cy="1938992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4000" dirty="0">
                <a:latin typeface="Comic Sans MS" pitchFamily="66" charset="0"/>
              </a:rPr>
              <a:t>‘</a:t>
            </a:r>
            <a:r>
              <a:rPr lang="en-GB" sz="4000" dirty="0">
                <a:effectLst/>
                <a:latin typeface="Comic Sans MS" pitchFamily="66" charset="0"/>
              </a:rPr>
              <a:t>Not all of us can do great things. But we can do small things with great love.’</a:t>
            </a:r>
          </a:p>
        </p:txBody>
      </p:sp>
      <p:pic>
        <p:nvPicPr>
          <p:cNvPr id="5" name="Picture 2" descr="Smiley face emoti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96229"/>
            <a:ext cx="1196229" cy="121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777702" y="188640"/>
            <a:ext cx="3113096" cy="646331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History-Makers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Picture 2" descr="2.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1" y="3573016"/>
            <a:ext cx="2439052" cy="305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49004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</TotalTime>
  <Words>73</Words>
  <Application>Microsoft Office PowerPoint</Application>
  <PresentationFormat>On-screen Show 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BCPS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Owner</cp:lastModifiedBy>
  <cp:revision>31</cp:revision>
  <dcterms:created xsi:type="dcterms:W3CDTF">2014-06-07T11:53:15Z</dcterms:created>
  <dcterms:modified xsi:type="dcterms:W3CDTF">2019-05-01T13:18:15Z</dcterms:modified>
</cp:coreProperties>
</file>