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02" y="-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19/04/2019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98023" y="1156087"/>
            <a:ext cx="1383237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0000"/>
                </a:solidFill>
                <a:latin typeface="+mj-lt"/>
              </a:rPr>
              <a:t>You have searched me, </a:t>
            </a:r>
            <a:r>
              <a:rPr lang="en-GB" sz="3600" b="1" cap="small" dirty="0">
                <a:solidFill>
                  <a:srgbClr val="000000"/>
                </a:solidFill>
                <a:latin typeface="+mj-lt"/>
              </a:rPr>
              <a:t>Lord</a:t>
            </a:r>
            <a:r>
              <a:rPr lang="en-GB" sz="3600" b="1" dirty="0">
                <a:solidFill>
                  <a:srgbClr val="000000"/>
                </a:solidFill>
                <a:latin typeface="+mj-lt"/>
              </a:rPr>
              <a:t>,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dirty="0">
                <a:solidFill>
                  <a:srgbClr val="000000"/>
                </a:solidFill>
                <a:latin typeface="+mj-lt"/>
              </a:rPr>
              <a:t>    and you know me.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3600" b="1" dirty="0">
                <a:solidFill>
                  <a:srgbClr val="000000"/>
                </a:solidFill>
                <a:latin typeface="+mj-lt"/>
              </a:rPr>
              <a:t>You know when I sit and when I rise;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dirty="0">
                <a:solidFill>
                  <a:srgbClr val="000000"/>
                </a:solidFill>
                <a:latin typeface="+mj-lt"/>
              </a:rPr>
              <a:t>    you perceive my thoughts from afar.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3600" b="1" dirty="0">
                <a:solidFill>
                  <a:srgbClr val="000000"/>
                </a:solidFill>
                <a:latin typeface="+mj-lt"/>
              </a:rPr>
              <a:t>You discern my going out and my lying down;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dirty="0">
                <a:solidFill>
                  <a:srgbClr val="000000"/>
                </a:solidFill>
                <a:latin typeface="+mj-lt"/>
              </a:rPr>
              <a:t>    you are familiar with all my ways.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3600" b="1" dirty="0">
                <a:solidFill>
                  <a:srgbClr val="000000"/>
                </a:solidFill>
                <a:latin typeface="+mj-lt"/>
              </a:rPr>
              <a:t>Before a word is on my tongue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3600" b="1" dirty="0">
                <a:solidFill>
                  <a:srgbClr val="000000"/>
                </a:solidFill>
                <a:latin typeface="+mj-lt"/>
              </a:rPr>
              <a:t>    you, </a:t>
            </a:r>
            <a:r>
              <a:rPr lang="en-GB" sz="3600" b="1" cap="small" dirty="0">
                <a:solidFill>
                  <a:srgbClr val="000000"/>
                </a:solidFill>
                <a:latin typeface="+mj-lt"/>
              </a:rPr>
              <a:t>Lord</a:t>
            </a:r>
            <a:r>
              <a:rPr lang="en-GB" sz="3600" b="1" dirty="0">
                <a:solidFill>
                  <a:srgbClr val="000000"/>
                </a:solidFill>
                <a:latin typeface="+mj-lt"/>
              </a:rPr>
              <a:t>, know it completely.</a:t>
            </a:r>
            <a:br>
              <a:rPr lang="en-GB" sz="3600" b="1" dirty="0">
                <a:solidFill>
                  <a:srgbClr val="000000"/>
                </a:solidFill>
                <a:latin typeface="+mj-lt"/>
              </a:rPr>
            </a:br>
            <a:r>
              <a:rPr lang="en-GB" sz="2400" dirty="0">
                <a:solidFill>
                  <a:srgbClr val="000000"/>
                </a:solidFill>
                <a:latin typeface="+mj-lt"/>
              </a:rPr>
              <a:t/>
            </a:r>
            <a:br>
              <a:rPr lang="en-GB" sz="2400" dirty="0">
                <a:solidFill>
                  <a:srgbClr val="000000"/>
                </a:solidFill>
                <a:latin typeface="+mj-lt"/>
              </a:rPr>
            </a:br>
            <a:endParaRPr lang="en-GB" sz="28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23112" y="0"/>
            <a:ext cx="43087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Psalm 139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423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756" y="1"/>
            <a:ext cx="1195924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400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GB" sz="44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en-GB" sz="4400" b="1" dirty="0">
                <a:solidFill>
                  <a:srgbClr val="000000"/>
                </a:solidFill>
                <a:latin typeface="+mj-lt"/>
              </a:rPr>
            </a:br>
            <a:r>
              <a:rPr lang="en-GB" sz="44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4400" b="1" dirty="0">
                <a:solidFill>
                  <a:srgbClr val="000000"/>
                </a:solidFill>
                <a:latin typeface="+mj-lt"/>
              </a:rPr>
              <a:t>If I go up to the heavens, you are there;</a:t>
            </a:r>
            <a:br>
              <a:rPr lang="en-GB" sz="4400" b="1" dirty="0">
                <a:solidFill>
                  <a:srgbClr val="000000"/>
                </a:solidFill>
                <a:latin typeface="+mj-lt"/>
              </a:rPr>
            </a:br>
            <a:r>
              <a:rPr lang="en-GB" sz="4400" b="1" dirty="0">
                <a:solidFill>
                  <a:srgbClr val="000000"/>
                </a:solidFill>
                <a:latin typeface="+mj-lt"/>
              </a:rPr>
              <a:t>    if I make my bed in the depths, you are there.</a:t>
            </a:r>
            <a:br>
              <a:rPr lang="en-GB" sz="4400" b="1" dirty="0">
                <a:solidFill>
                  <a:srgbClr val="000000"/>
                </a:solidFill>
                <a:latin typeface="+mj-lt"/>
              </a:rPr>
            </a:br>
            <a:r>
              <a:rPr lang="en-GB" sz="44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4400" b="1" dirty="0">
                <a:solidFill>
                  <a:srgbClr val="000000"/>
                </a:solidFill>
                <a:latin typeface="+mj-lt"/>
              </a:rPr>
              <a:t>If I rise on the wings of the dawn,</a:t>
            </a:r>
            <a:br>
              <a:rPr lang="en-GB" sz="4400" b="1" dirty="0">
                <a:solidFill>
                  <a:srgbClr val="000000"/>
                </a:solidFill>
                <a:latin typeface="+mj-lt"/>
              </a:rPr>
            </a:br>
            <a:r>
              <a:rPr lang="en-GB" sz="4400" b="1" dirty="0">
                <a:solidFill>
                  <a:srgbClr val="000000"/>
                </a:solidFill>
                <a:latin typeface="+mj-lt"/>
              </a:rPr>
              <a:t>    if I settle on the far side of the sea,</a:t>
            </a:r>
            <a:br>
              <a:rPr lang="en-GB" sz="4400" b="1" dirty="0">
                <a:solidFill>
                  <a:srgbClr val="000000"/>
                </a:solidFill>
                <a:latin typeface="+mj-lt"/>
              </a:rPr>
            </a:br>
            <a:r>
              <a:rPr lang="en-GB" sz="44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4400" b="1" dirty="0">
                <a:solidFill>
                  <a:srgbClr val="000000"/>
                </a:solidFill>
                <a:latin typeface="+mj-lt"/>
              </a:rPr>
              <a:t>even there your hand will guide me,</a:t>
            </a:r>
            <a:br>
              <a:rPr lang="en-GB" sz="4400" b="1" dirty="0">
                <a:solidFill>
                  <a:srgbClr val="000000"/>
                </a:solidFill>
                <a:latin typeface="+mj-lt"/>
              </a:rPr>
            </a:br>
            <a:r>
              <a:rPr lang="en-GB" sz="4400" b="1" dirty="0">
                <a:solidFill>
                  <a:srgbClr val="000000"/>
                </a:solidFill>
                <a:latin typeface="+mj-lt"/>
              </a:rPr>
              <a:t>    your right hand will hold me fast.</a:t>
            </a:r>
            <a:r>
              <a:rPr lang="en-GB" sz="2400" dirty="0">
                <a:solidFill>
                  <a:srgbClr val="000000"/>
                </a:solidFill>
                <a:latin typeface="+mj-lt"/>
              </a:rPr>
              <a:t/>
            </a:r>
            <a:br>
              <a:rPr lang="en-GB" sz="2400" dirty="0">
                <a:solidFill>
                  <a:srgbClr val="000000"/>
                </a:solidFill>
                <a:latin typeface="+mj-lt"/>
              </a:rPr>
            </a:br>
            <a:endParaRPr lang="en-GB" sz="2400" dirty="0">
              <a:solidFill>
                <a:srgbClr val="000000"/>
              </a:solidFill>
              <a:latin typeface="+mj-lt"/>
            </a:endParaRPr>
          </a:p>
          <a:p>
            <a:pPr algn="ctr"/>
            <a:endParaRPr lang="en-GB" dirty="0">
              <a:solidFill>
                <a:srgbClr val="000000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540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bird learning to fly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16131" y="1997839"/>
            <a:ext cx="115879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+mj-lt"/>
              </a:rPr>
              <a:t/>
            </a:r>
            <a:br>
              <a:rPr lang="en-GB" sz="2400" dirty="0">
                <a:solidFill>
                  <a:srgbClr val="000000"/>
                </a:solidFill>
                <a:latin typeface="+mj-lt"/>
              </a:rPr>
            </a:br>
            <a:r>
              <a:rPr lang="en-GB" sz="2400" b="1" baseline="300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GB" sz="4800" b="1" dirty="0">
                <a:solidFill>
                  <a:srgbClr val="000000"/>
                </a:solidFill>
                <a:latin typeface="+mj-lt"/>
              </a:rPr>
              <a:t>Search me, God, and know my heart;</a:t>
            </a:r>
            <a:br>
              <a:rPr lang="en-GB" sz="4800" b="1" dirty="0">
                <a:solidFill>
                  <a:srgbClr val="000000"/>
                </a:solidFill>
                <a:latin typeface="+mj-lt"/>
              </a:rPr>
            </a:br>
            <a:r>
              <a:rPr lang="en-GB" sz="4800" b="1" dirty="0">
                <a:solidFill>
                  <a:srgbClr val="000000"/>
                </a:solidFill>
                <a:latin typeface="+mj-lt"/>
              </a:rPr>
              <a:t>    test me and know my anxious thoughts.</a:t>
            </a:r>
            <a:r>
              <a:rPr lang="en-GB" sz="4000" dirty="0">
                <a:solidFill>
                  <a:srgbClr val="000000"/>
                </a:solidFill>
                <a:latin typeface="+mj-lt"/>
              </a:rPr>
              <a:t/>
            </a:r>
            <a:br>
              <a:rPr lang="en-GB" sz="4000" dirty="0">
                <a:solidFill>
                  <a:srgbClr val="000000"/>
                </a:solidFill>
                <a:latin typeface="+mj-lt"/>
              </a:rPr>
            </a:br>
            <a:endParaRPr lang="en-GB" sz="2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5295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7</Words>
  <Application>Microsoft Office PowerPoint</Application>
  <PresentationFormat>Custom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9</cp:revision>
  <dcterms:created xsi:type="dcterms:W3CDTF">2017-04-30T21:56:09Z</dcterms:created>
  <dcterms:modified xsi:type="dcterms:W3CDTF">2019-04-19T08:38:09Z</dcterms:modified>
</cp:coreProperties>
</file>