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66FF99"/>
    <a:srgbClr val="FF99FF"/>
    <a:srgbClr val="CC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2678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78329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5401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2368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63558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9775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40961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79951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26267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8308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989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6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22E71-316E-4BBD-AAB2-8179111B0E8F}" type="datetimeFigureOut">
              <a:rPr lang="en-GB" smtClean="0"/>
              <a:pPr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9E7D2-8CA6-4220-9200-E7DB8EC2A8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5410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7365" y="2615433"/>
            <a:ext cx="7885236" cy="1200329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Taking the First Step</a:t>
            </a:r>
            <a:endParaRPr lang="en-US" sz="72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Picture 2" descr="Image result for first steps as a toddler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364" y="307020"/>
            <a:ext cx="1483717" cy="207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learning to read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8519"/>
            <a:ext cx="1730470" cy="206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learning to count clipar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6517"/>
          <a:stretch/>
        </p:blipFill>
        <p:spPr bwMode="auto">
          <a:xfrm>
            <a:off x="6973959" y="259134"/>
            <a:ext cx="1857298" cy="217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learning to ride a bike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364" y="4063849"/>
            <a:ext cx="2050318" cy="224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learning to brush your teeth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1806" y="327174"/>
            <a:ext cx="2052985" cy="205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learning to use an i pad clip a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0785" y="4049523"/>
            <a:ext cx="2204677" cy="220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Image result for learning to tie shoe laces clip ar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8525" y="4287765"/>
            <a:ext cx="270029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8249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32040" y="188640"/>
            <a:ext cx="4032448" cy="646331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Taking the First Step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2751" t="20586" r="35825" b="23387"/>
          <a:stretch/>
        </p:blipFill>
        <p:spPr>
          <a:xfrm>
            <a:off x="971600" y="2348880"/>
            <a:ext cx="7301611" cy="37444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39242" y="1084094"/>
            <a:ext cx="51845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Planning</a:t>
            </a:r>
            <a:endParaRPr lang="en-GB" sz="6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0724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32040" y="188640"/>
            <a:ext cx="4032448" cy="646331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Taking the First Step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2751" t="20586" r="35825" b="24788"/>
          <a:stretch/>
        </p:blipFill>
        <p:spPr>
          <a:xfrm>
            <a:off x="971600" y="2420888"/>
            <a:ext cx="7344816" cy="36724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63688" y="1120098"/>
            <a:ext cx="54489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Getting Ready</a:t>
            </a:r>
            <a:endParaRPr lang="en-GB" sz="6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63426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932040" y="188640"/>
            <a:ext cx="4032448" cy="646331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Taking the First Step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2750" t="21986" r="35039" b="24788"/>
          <a:stretch/>
        </p:blipFill>
        <p:spPr>
          <a:xfrm>
            <a:off x="755576" y="2132856"/>
            <a:ext cx="7784444" cy="37444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47864" y="998215"/>
            <a:ext cx="22284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Trust</a:t>
            </a:r>
            <a:endParaRPr lang="en-GB" sz="6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9212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932040" y="188640"/>
            <a:ext cx="4032448" cy="646331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Taking the First Step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3538" t="20586" r="36613" b="24788"/>
          <a:stretch/>
        </p:blipFill>
        <p:spPr>
          <a:xfrm>
            <a:off x="251519" y="980728"/>
            <a:ext cx="5120403" cy="262757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1519" y="4076840"/>
            <a:ext cx="3424335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Memory </a:t>
            </a:r>
          </a:p>
          <a:p>
            <a:pPr algn="ctr"/>
            <a:r>
              <a:rPr lang="en-GB" sz="6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Stones</a:t>
            </a:r>
            <a:endParaRPr lang="en-GB" sz="6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l="2751" t="20586" r="35825" b="19185"/>
          <a:stretch/>
        </p:blipFill>
        <p:spPr>
          <a:xfrm>
            <a:off x="3781410" y="3789040"/>
            <a:ext cx="496352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38885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32040" y="188640"/>
            <a:ext cx="4032448" cy="646331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Taking the First Step</a:t>
            </a:r>
          </a:p>
        </p:txBody>
      </p:sp>
      <p:sp>
        <p:nvSpPr>
          <p:cNvPr id="5" name="Rectangle 4"/>
          <p:cNvSpPr/>
          <p:nvPr/>
        </p:nvSpPr>
        <p:spPr>
          <a:xfrm>
            <a:off x="1547664" y="980728"/>
            <a:ext cx="578876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First Step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/>
          <a:srcRect l="2751" t="21986" r="35825" b="19186"/>
          <a:stretch/>
        </p:blipFill>
        <p:spPr>
          <a:xfrm>
            <a:off x="251520" y="1937347"/>
            <a:ext cx="4107504" cy="22117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/>
          <a:srcRect l="3538" t="20586" r="35038" b="17785"/>
          <a:stretch/>
        </p:blipFill>
        <p:spPr>
          <a:xfrm>
            <a:off x="4465406" y="4149080"/>
            <a:ext cx="4293023" cy="242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81406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33</Words>
  <Application>Microsoft Office PowerPoint</Application>
  <PresentationFormat>On-screen Show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26</cp:revision>
  <dcterms:created xsi:type="dcterms:W3CDTF">2014-06-07T11:53:15Z</dcterms:created>
  <dcterms:modified xsi:type="dcterms:W3CDTF">2018-10-11T15:06:12Z</dcterms:modified>
</cp:coreProperties>
</file>