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A5D39-3424-453E-A18A-D74BBD6F5A5F}" type="datetimeFigureOut">
              <a:rPr lang="en-GB" smtClean="0"/>
              <a:t>13/03/2019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2FB2-1820-4D9B-B491-C6B75F14D73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A5D39-3424-453E-A18A-D74BBD6F5A5F}" type="datetimeFigureOut">
              <a:rPr lang="en-GB" smtClean="0"/>
              <a:t>13/03/2019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2FB2-1820-4D9B-B491-C6B75F14D73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A5D39-3424-453E-A18A-D74BBD6F5A5F}" type="datetimeFigureOut">
              <a:rPr lang="en-GB" smtClean="0"/>
              <a:t>13/03/2019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2FB2-1820-4D9B-B491-C6B75F14D73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A5D39-3424-453E-A18A-D74BBD6F5A5F}" type="datetimeFigureOut">
              <a:rPr lang="en-GB" smtClean="0"/>
              <a:t>13/03/2019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2FB2-1820-4D9B-B491-C6B75F14D73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A5D39-3424-453E-A18A-D74BBD6F5A5F}" type="datetimeFigureOut">
              <a:rPr lang="en-GB" smtClean="0"/>
              <a:t>13/03/2019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2FB2-1820-4D9B-B491-C6B75F14D73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A5D39-3424-453E-A18A-D74BBD6F5A5F}" type="datetimeFigureOut">
              <a:rPr lang="en-GB" smtClean="0"/>
              <a:t>13/03/2019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2FB2-1820-4D9B-B491-C6B75F14D73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A5D39-3424-453E-A18A-D74BBD6F5A5F}" type="datetimeFigureOut">
              <a:rPr lang="en-GB" smtClean="0"/>
              <a:t>13/03/2019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2FB2-1820-4D9B-B491-C6B75F14D73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A5D39-3424-453E-A18A-D74BBD6F5A5F}" type="datetimeFigureOut">
              <a:rPr lang="en-GB" smtClean="0"/>
              <a:t>13/03/2019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2FB2-1820-4D9B-B491-C6B75F14D73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A5D39-3424-453E-A18A-D74BBD6F5A5F}" type="datetimeFigureOut">
              <a:rPr lang="en-GB" smtClean="0"/>
              <a:t>13/03/2019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2FB2-1820-4D9B-B491-C6B75F14D73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A5D39-3424-453E-A18A-D74BBD6F5A5F}" type="datetimeFigureOut">
              <a:rPr lang="en-GB" smtClean="0"/>
              <a:t>13/03/2019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2FB2-1820-4D9B-B491-C6B75F14D73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A5D39-3424-453E-A18A-D74BBD6F5A5F}" type="datetimeFigureOut">
              <a:rPr lang="en-GB" smtClean="0"/>
              <a:t>13/03/2019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2FB2-1820-4D9B-B491-C6B75F14D73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DA5D39-3424-453E-A18A-D74BBD6F5A5F}" type="datetimeFigureOut">
              <a:rPr lang="en-GB" smtClean="0"/>
              <a:t>13/03/2019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52FB2-1820-4D9B-B491-C6B75F14D733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http://oursaviorpalmbay.org/wordpress/wp-content/uploads/2013/05/cropped-Pentecost-Fi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64904"/>
            <a:ext cx="9129464" cy="4032448"/>
          </a:xfrm>
          <a:prstGeom prst="rect">
            <a:avLst/>
          </a:prstGeom>
          <a:noFill/>
        </p:spPr>
      </p:pic>
      <p:pic>
        <p:nvPicPr>
          <p:cNvPr id="12294" name="Picture 6" descr="https://encrypted-tbn0.gstatic.com/images?q=tbn:ANd9GcTseG8RW49RkJWOfzgJ6J63xWo9s0-21QxSN3un4kogp8pawYA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188640"/>
            <a:ext cx="6120680" cy="2120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media.wboy.com/nxs-wboytv-media-us-east-1/photo/2018/05/21/FIRE%20GENERIC_1526935681864.jpg_43107216_ver1.0_1280_720.jpg"/>
          <p:cNvPicPr>
            <a:picLocks noChangeAspect="1" noChangeArrowheads="1"/>
          </p:cNvPicPr>
          <p:nvPr/>
        </p:nvPicPr>
        <p:blipFill>
          <a:blip r:embed="rId2" cstate="print"/>
          <a:srcRect l="3082" r="4072"/>
          <a:stretch>
            <a:fillRect/>
          </a:stretch>
        </p:blipFill>
        <p:spPr bwMode="auto">
          <a:xfrm>
            <a:off x="323528" y="332656"/>
            <a:ext cx="8676456" cy="60486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mk0soulshepherdgxcud.kinstacdn.com/wp-content/uploads/2010/01/Breathe-in-the-Breeze-of-Gods-Spiri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8640960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encrypted-tbn0.gstatic.com/images?q=tbn:ANd9GcQH6dj6pGKCndnC2mOg_g9LwFlmPnQSCgqsEryh1HDo1G1oE_F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476672"/>
            <a:ext cx="5564626" cy="5949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Image result for pentecost fire wind dov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60648"/>
            <a:ext cx="6336704" cy="62373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On-screen Show 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Slide 2</vt:lpstr>
      <vt:lpstr>Slide 3</vt:lpstr>
      <vt:lpstr>Slide 4</vt:lpstr>
      <vt:lpstr>Slide 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1</cp:revision>
  <dcterms:created xsi:type="dcterms:W3CDTF">2019-03-13T23:16:47Z</dcterms:created>
  <dcterms:modified xsi:type="dcterms:W3CDTF">2019-03-13T23:26:37Z</dcterms:modified>
</cp:coreProperties>
</file>