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4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5BBA56-F9CC-4130-88C4-EEE47959DFB6}" v="38" dt="2019-03-10T20:59:52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54" d="100"/>
          <a:sy n="54" d="100"/>
        </p:scale>
        <p:origin x="-2508" y="-1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95EEAB84-8879-4A53-97A0-5A73DF7A9E24}"/>
    <pc:docChg chg="undo custSel mod addSld delSld modSld sldOrd">
      <pc:chgData name="Claire Law" userId="bf4fcf482ff63a0a" providerId="LiveId" clId="{95EEAB84-8879-4A53-97A0-5A73DF7A9E24}" dt="2019-03-10T20:59:52.790" v="135"/>
      <pc:docMkLst>
        <pc:docMk/>
      </pc:docMkLst>
      <pc:sldChg chg="addSp delSp modSp mod setBg setClrOvrMap">
        <pc:chgData name="Claire Law" userId="bf4fcf482ff63a0a" providerId="LiveId" clId="{95EEAB84-8879-4A53-97A0-5A73DF7A9E24}" dt="2019-03-10T19:03:10.313" v="7" actId="26606"/>
        <pc:sldMkLst>
          <pc:docMk/>
          <pc:sldMk cId="1096758985" sldId="256"/>
        </pc:sldMkLst>
        <pc:spChg chg="add del mod">
          <ac:chgData name="Claire Law" userId="bf4fcf482ff63a0a" providerId="LiveId" clId="{95EEAB84-8879-4A53-97A0-5A73DF7A9E24}" dt="2019-03-10T19:03:06.360" v="5" actId="478"/>
          <ac:spMkLst>
            <pc:docMk/>
            <pc:sldMk cId="1096758985" sldId="256"/>
            <ac:spMk id="4" creationId="{87A2A44E-E6F2-49A7-A872-5F3F2E54E758}"/>
          </ac:spMkLst>
        </pc:spChg>
        <pc:spChg chg="mod ord">
          <ac:chgData name="Claire Law" userId="bf4fcf482ff63a0a" providerId="LiveId" clId="{95EEAB84-8879-4A53-97A0-5A73DF7A9E24}" dt="2019-03-10T19:03:10.313" v="7" actId="26606"/>
          <ac:spMkLst>
            <pc:docMk/>
            <pc:sldMk cId="1096758985" sldId="256"/>
            <ac:spMk id="5" creationId="{00000000-0000-0000-0000-000000000000}"/>
          </ac:spMkLst>
        </pc:spChg>
        <pc:spChg chg="add">
          <ac:chgData name="Claire Law" userId="bf4fcf482ff63a0a" providerId="LiveId" clId="{95EEAB84-8879-4A53-97A0-5A73DF7A9E24}" dt="2019-03-10T19:03:10.313" v="7" actId="26606"/>
          <ac:spMkLst>
            <pc:docMk/>
            <pc:sldMk cId="1096758985" sldId="256"/>
            <ac:spMk id="12" creationId="{01D0AF59-99C3-4251-AB9A-C966C6AD4400}"/>
          </ac:spMkLst>
        </pc:spChg>
        <pc:spChg chg="add">
          <ac:chgData name="Claire Law" userId="bf4fcf482ff63a0a" providerId="LiveId" clId="{95EEAB84-8879-4A53-97A0-5A73DF7A9E24}" dt="2019-03-10T19:03:10.313" v="7" actId="26606"/>
          <ac:spMkLst>
            <pc:docMk/>
            <pc:sldMk cId="1096758985" sldId="256"/>
            <ac:spMk id="14" creationId="{1855405F-37A2-4869-9154-F8BE3BECE6C3}"/>
          </ac:spMkLst>
        </pc:spChg>
        <pc:picChg chg="add del mod">
          <ac:chgData name="Claire Law" userId="bf4fcf482ff63a0a" providerId="LiveId" clId="{95EEAB84-8879-4A53-97A0-5A73DF7A9E24}" dt="2019-03-10T19:03:02.485" v="4" actId="478"/>
          <ac:picMkLst>
            <pc:docMk/>
            <pc:sldMk cId="1096758985" sldId="256"/>
            <ac:picMk id="3" creationId="{7F077BD7-D848-4AA6-9808-6F9A79B3D48B}"/>
          </ac:picMkLst>
        </pc:picChg>
        <pc:picChg chg="add mod">
          <ac:chgData name="Claire Law" userId="bf4fcf482ff63a0a" providerId="LiveId" clId="{95EEAB84-8879-4A53-97A0-5A73DF7A9E24}" dt="2019-03-10T19:03:10.313" v="7" actId="26606"/>
          <ac:picMkLst>
            <pc:docMk/>
            <pc:sldMk cId="1096758985" sldId="256"/>
            <ac:picMk id="7" creationId="{0697E85D-BACB-4F4E-A2A8-9B17677B32EC}"/>
          </ac:picMkLst>
        </pc:picChg>
      </pc:sldChg>
      <pc:sldChg chg="addSp delSp modSp mod setBg">
        <pc:chgData name="Claire Law" userId="bf4fcf482ff63a0a" providerId="LiveId" clId="{95EEAB84-8879-4A53-97A0-5A73DF7A9E24}" dt="2019-03-10T19:04:18.911" v="14" actId="26606"/>
        <pc:sldMkLst>
          <pc:docMk/>
          <pc:sldMk cId="2167030746" sldId="257"/>
        </pc:sldMkLst>
        <pc:spChg chg="del">
          <ac:chgData name="Claire Law" userId="bf4fcf482ff63a0a" providerId="LiveId" clId="{95EEAB84-8879-4A53-97A0-5A73DF7A9E24}" dt="2019-03-10T19:03:17.410" v="9" actId="478"/>
          <ac:spMkLst>
            <pc:docMk/>
            <pc:sldMk cId="2167030746" sldId="257"/>
            <ac:spMk id="4" creationId="{00000000-0000-0000-0000-000000000000}"/>
          </ac:spMkLst>
        </pc:spChg>
        <pc:graphicFrameChg chg="add del mod">
          <ac:chgData name="Claire Law" userId="bf4fcf482ff63a0a" providerId="LiveId" clId="{95EEAB84-8879-4A53-97A0-5A73DF7A9E24}" dt="2019-03-10T19:03:54.768" v="11" actId="478"/>
          <ac:graphicFrameMkLst>
            <pc:docMk/>
            <pc:sldMk cId="2167030746" sldId="257"/>
            <ac:graphicFrameMk id="2" creationId="{E1FECD33-A4EE-4898-99DB-AB25F3493A77}"/>
          </ac:graphicFrameMkLst>
        </pc:graphicFrameChg>
        <pc:picChg chg="add mod">
          <ac:chgData name="Claire Law" userId="bf4fcf482ff63a0a" providerId="LiveId" clId="{95EEAB84-8879-4A53-97A0-5A73DF7A9E24}" dt="2019-03-10T19:04:18.911" v="14" actId="26606"/>
          <ac:picMkLst>
            <pc:docMk/>
            <pc:sldMk cId="2167030746" sldId="257"/>
            <ac:picMk id="5" creationId="{18171D5E-CC1A-458F-A058-9F7E5B58F74F}"/>
          </ac:picMkLst>
        </pc:picChg>
        <pc:picChg chg="add">
          <ac:chgData name="Claire Law" userId="bf4fcf482ff63a0a" providerId="LiveId" clId="{95EEAB84-8879-4A53-97A0-5A73DF7A9E24}" dt="2019-03-10T19:04:18.911" v="14" actId="26606"/>
          <ac:picMkLst>
            <pc:docMk/>
            <pc:sldMk cId="2167030746" sldId="257"/>
            <ac:picMk id="10" creationId="{CB607B98-7700-4DC9-8BE8-A876255F9C52}"/>
          </ac:picMkLst>
        </pc:picChg>
        <pc:picChg chg="del">
          <ac:chgData name="Claire Law" userId="bf4fcf482ff63a0a" providerId="LiveId" clId="{95EEAB84-8879-4A53-97A0-5A73DF7A9E24}" dt="2019-03-10T19:03:14.646" v="8" actId="478"/>
          <ac:picMkLst>
            <pc:docMk/>
            <pc:sldMk cId="2167030746" sldId="257"/>
            <ac:picMk id="6146" creationId="{00000000-0000-0000-0000-000000000000}"/>
          </ac:picMkLst>
        </pc:picChg>
      </pc:sldChg>
      <pc:sldChg chg="addSp delSp modSp mod setBg">
        <pc:chgData name="Claire Law" userId="bf4fcf482ff63a0a" providerId="LiveId" clId="{95EEAB84-8879-4A53-97A0-5A73DF7A9E24}" dt="2019-03-10T19:05:51.527" v="19" actId="26606"/>
        <pc:sldMkLst>
          <pc:docMk/>
          <pc:sldMk cId="4162560312" sldId="258"/>
        </pc:sldMkLst>
        <pc:spChg chg="add">
          <ac:chgData name="Claire Law" userId="bf4fcf482ff63a0a" providerId="LiveId" clId="{95EEAB84-8879-4A53-97A0-5A73DF7A9E24}" dt="2019-03-10T19:05:51.527" v="19" actId="26606"/>
          <ac:spMkLst>
            <pc:docMk/>
            <pc:sldMk cId="4162560312" sldId="258"/>
            <ac:spMk id="11" creationId="{DB103EB1-B135-4526-B883-33228FC27FF1}"/>
          </ac:spMkLst>
        </pc:spChg>
        <pc:spChg chg="add">
          <ac:chgData name="Claire Law" userId="bf4fcf482ff63a0a" providerId="LiveId" clId="{95EEAB84-8879-4A53-97A0-5A73DF7A9E24}" dt="2019-03-10T19:05:51.527" v="19" actId="26606"/>
          <ac:spMkLst>
            <pc:docMk/>
            <pc:sldMk cId="4162560312" sldId="258"/>
            <ac:spMk id="12" creationId="{A2509F26-B5DC-4BA7-B476-4CB044237A2E}"/>
          </ac:spMkLst>
        </pc:spChg>
        <pc:picChg chg="del">
          <ac:chgData name="Claire Law" userId="bf4fcf482ff63a0a" providerId="LiveId" clId="{95EEAB84-8879-4A53-97A0-5A73DF7A9E24}" dt="2019-03-10T19:04:22.807" v="15" actId="478"/>
          <ac:picMkLst>
            <pc:docMk/>
            <pc:sldMk cId="4162560312" sldId="258"/>
            <ac:picMk id="2" creationId="{00000000-0000-0000-0000-000000000000}"/>
          </ac:picMkLst>
        </pc:picChg>
        <pc:picChg chg="add mod">
          <ac:chgData name="Claire Law" userId="bf4fcf482ff63a0a" providerId="LiveId" clId="{95EEAB84-8879-4A53-97A0-5A73DF7A9E24}" dt="2019-03-10T19:05:51.527" v="19" actId="26606"/>
          <ac:picMkLst>
            <pc:docMk/>
            <pc:sldMk cId="4162560312" sldId="258"/>
            <ac:picMk id="4" creationId="{E0930210-F353-4970-B5A6-E3F4D9EEFC75}"/>
          </ac:picMkLst>
        </pc:picChg>
        <pc:picChg chg="add del">
          <ac:chgData name="Claire Law" userId="bf4fcf482ff63a0a" providerId="LiveId" clId="{95EEAB84-8879-4A53-97A0-5A73DF7A9E24}" dt="2019-03-10T19:05:51.520" v="18" actId="26606"/>
          <ac:picMkLst>
            <pc:docMk/>
            <pc:sldMk cId="4162560312" sldId="258"/>
            <ac:picMk id="9" creationId="{CB607B98-7700-4DC9-8BE8-A876255F9C52}"/>
          </ac:picMkLst>
        </pc:picChg>
      </pc:sldChg>
      <pc:sldChg chg="addSp delSp modSp mod setBg">
        <pc:chgData name="Claire Law" userId="bf4fcf482ff63a0a" providerId="LiveId" clId="{95EEAB84-8879-4A53-97A0-5A73DF7A9E24}" dt="2019-03-10T19:06:45.704" v="22" actId="26606"/>
        <pc:sldMkLst>
          <pc:docMk/>
          <pc:sldMk cId="2523084253" sldId="259"/>
        </pc:sldMkLst>
        <pc:spChg chg="del">
          <ac:chgData name="Claire Law" userId="bf4fcf482ff63a0a" providerId="LiveId" clId="{95EEAB84-8879-4A53-97A0-5A73DF7A9E24}" dt="2019-03-10T19:05:56.510" v="20" actId="478"/>
          <ac:spMkLst>
            <pc:docMk/>
            <pc:sldMk cId="2523084253" sldId="259"/>
            <ac:spMk id="2" creationId="{00000000-0000-0000-0000-000000000000}"/>
          </ac:spMkLst>
        </pc:spChg>
        <pc:picChg chg="add mod">
          <ac:chgData name="Claire Law" userId="bf4fcf482ff63a0a" providerId="LiveId" clId="{95EEAB84-8879-4A53-97A0-5A73DF7A9E24}" dt="2019-03-10T19:06:45.704" v="22" actId="26606"/>
          <ac:picMkLst>
            <pc:docMk/>
            <pc:sldMk cId="2523084253" sldId="259"/>
            <ac:picMk id="4" creationId="{0A903A29-A8DE-469C-B069-224CC0A68BFF}"/>
          </ac:picMkLst>
        </pc:picChg>
        <pc:picChg chg="add">
          <ac:chgData name="Claire Law" userId="bf4fcf482ff63a0a" providerId="LiveId" clId="{95EEAB84-8879-4A53-97A0-5A73DF7A9E24}" dt="2019-03-10T19:06:45.704" v="22" actId="26606"/>
          <ac:picMkLst>
            <pc:docMk/>
            <pc:sldMk cId="2523084253" sldId="259"/>
            <ac:picMk id="9" creationId="{CB607B98-7700-4DC9-8BE8-A876255F9C52}"/>
          </ac:picMkLst>
        </pc:picChg>
      </pc:sldChg>
      <pc:sldChg chg="addSp delSp modSp mod setBg">
        <pc:chgData name="Claire Law" userId="bf4fcf482ff63a0a" providerId="LiveId" clId="{95EEAB84-8879-4A53-97A0-5A73DF7A9E24}" dt="2019-03-10T19:07:26.958" v="25" actId="26606"/>
        <pc:sldMkLst>
          <pc:docMk/>
          <pc:sldMk cId="1990247073" sldId="260"/>
        </pc:sldMkLst>
        <pc:spChg chg="del">
          <ac:chgData name="Claire Law" userId="bf4fcf482ff63a0a" providerId="LiveId" clId="{95EEAB84-8879-4A53-97A0-5A73DF7A9E24}" dt="2019-03-10T19:06:49.933" v="23" actId="478"/>
          <ac:spMkLst>
            <pc:docMk/>
            <pc:sldMk cId="1990247073" sldId="260"/>
            <ac:spMk id="2" creationId="{00000000-0000-0000-0000-000000000000}"/>
          </ac:spMkLst>
        </pc:spChg>
        <pc:spChg chg="add">
          <ac:chgData name="Claire Law" userId="bf4fcf482ff63a0a" providerId="LiveId" clId="{95EEAB84-8879-4A53-97A0-5A73DF7A9E24}" dt="2019-03-10T19:07:26.958" v="25" actId="26606"/>
          <ac:spMkLst>
            <pc:docMk/>
            <pc:sldMk cId="1990247073" sldId="260"/>
            <ac:spMk id="9" creationId="{A2509F26-B5DC-4BA7-B476-4CB044237A2E}"/>
          </ac:spMkLst>
        </pc:spChg>
        <pc:spChg chg="add">
          <ac:chgData name="Claire Law" userId="bf4fcf482ff63a0a" providerId="LiveId" clId="{95EEAB84-8879-4A53-97A0-5A73DF7A9E24}" dt="2019-03-10T19:07:26.958" v="25" actId="26606"/>
          <ac:spMkLst>
            <pc:docMk/>
            <pc:sldMk cId="1990247073" sldId="260"/>
            <ac:spMk id="11" creationId="{DB103EB1-B135-4526-B883-33228FC27FF1}"/>
          </ac:spMkLst>
        </pc:spChg>
        <pc:picChg chg="add mod">
          <ac:chgData name="Claire Law" userId="bf4fcf482ff63a0a" providerId="LiveId" clId="{95EEAB84-8879-4A53-97A0-5A73DF7A9E24}" dt="2019-03-10T19:07:26.958" v="25" actId="26606"/>
          <ac:picMkLst>
            <pc:docMk/>
            <pc:sldMk cId="1990247073" sldId="260"/>
            <ac:picMk id="4" creationId="{34BFF15E-4FC4-43F8-A941-40DBEC3BDD29}"/>
          </ac:picMkLst>
        </pc:picChg>
      </pc:sldChg>
      <pc:sldChg chg="addSp modSp add mod setBg">
        <pc:chgData name="Claire Law" userId="bf4fcf482ff63a0a" providerId="LiveId" clId="{95EEAB84-8879-4A53-97A0-5A73DF7A9E24}" dt="2019-03-10T19:08:11.392" v="28" actId="26606"/>
        <pc:sldMkLst>
          <pc:docMk/>
          <pc:sldMk cId="893083549" sldId="261"/>
        </pc:sldMkLst>
        <pc:picChg chg="add mod">
          <ac:chgData name="Claire Law" userId="bf4fcf482ff63a0a" providerId="LiveId" clId="{95EEAB84-8879-4A53-97A0-5A73DF7A9E24}" dt="2019-03-10T19:08:11.392" v="28" actId="26606"/>
          <ac:picMkLst>
            <pc:docMk/>
            <pc:sldMk cId="893083549" sldId="261"/>
            <ac:picMk id="3" creationId="{8A30504A-0EF8-4E0F-AF43-3AC62E400CC5}"/>
          </ac:picMkLst>
        </pc:picChg>
        <pc:picChg chg="add">
          <ac:chgData name="Claire Law" userId="bf4fcf482ff63a0a" providerId="LiveId" clId="{95EEAB84-8879-4A53-97A0-5A73DF7A9E24}" dt="2019-03-10T19:08:11.392" v="28" actId="26606"/>
          <ac:picMkLst>
            <pc:docMk/>
            <pc:sldMk cId="893083549" sldId="261"/>
            <ac:picMk id="8" creationId="{CB607B98-7700-4DC9-8BE8-A876255F9C52}"/>
          </ac:picMkLst>
        </pc:picChg>
      </pc:sldChg>
      <pc:sldChg chg="addSp delSp modSp add del mod setBg">
        <pc:chgData name="Claire Law" userId="bf4fcf482ff63a0a" providerId="LiveId" clId="{95EEAB84-8879-4A53-97A0-5A73DF7A9E24}" dt="2019-03-10T19:45:34.862" v="41" actId="2696"/>
        <pc:sldMkLst>
          <pc:docMk/>
          <pc:sldMk cId="2925978638" sldId="262"/>
        </pc:sldMkLst>
        <pc:spChg chg="add">
          <ac:chgData name="Claire Law" userId="bf4fcf482ff63a0a" providerId="LiveId" clId="{95EEAB84-8879-4A53-97A0-5A73DF7A9E24}" dt="2019-03-10T19:08:59.188" v="33" actId="26606"/>
          <ac:spMkLst>
            <pc:docMk/>
            <pc:sldMk cId="2925978638" sldId="262"/>
            <ac:spMk id="10" creationId="{A2509F26-B5DC-4BA7-B476-4CB044237A2E}"/>
          </ac:spMkLst>
        </pc:spChg>
        <pc:spChg chg="add">
          <ac:chgData name="Claire Law" userId="bf4fcf482ff63a0a" providerId="LiveId" clId="{95EEAB84-8879-4A53-97A0-5A73DF7A9E24}" dt="2019-03-10T19:08:59.188" v="33" actId="26606"/>
          <ac:spMkLst>
            <pc:docMk/>
            <pc:sldMk cId="2925978638" sldId="262"/>
            <ac:spMk id="12" creationId="{DB103EB1-B135-4526-B883-33228FC27FF1}"/>
          </ac:spMkLst>
        </pc:spChg>
        <pc:picChg chg="add del mod">
          <ac:chgData name="Claire Law" userId="bf4fcf482ff63a0a" providerId="LiveId" clId="{95EEAB84-8879-4A53-97A0-5A73DF7A9E24}" dt="2019-03-10T19:08:43.143" v="31" actId="478"/>
          <ac:picMkLst>
            <pc:docMk/>
            <pc:sldMk cId="2925978638" sldId="262"/>
            <ac:picMk id="3" creationId="{6AEE8154-A210-47FA-9C67-B3556F9698FF}"/>
          </ac:picMkLst>
        </pc:picChg>
        <pc:picChg chg="add mod">
          <ac:chgData name="Claire Law" userId="bf4fcf482ff63a0a" providerId="LiveId" clId="{95EEAB84-8879-4A53-97A0-5A73DF7A9E24}" dt="2019-03-10T19:08:59.188" v="33" actId="26606"/>
          <ac:picMkLst>
            <pc:docMk/>
            <pc:sldMk cId="2925978638" sldId="262"/>
            <ac:picMk id="5" creationId="{AAF5363C-1AF8-4855-9190-4D3518852ADA}"/>
          </ac:picMkLst>
        </pc:picChg>
      </pc:sldChg>
      <pc:sldChg chg="delSp add setBg delDesignElem">
        <pc:chgData name="Claire Law" userId="bf4fcf482ff63a0a" providerId="LiveId" clId="{95EEAB84-8879-4A53-97A0-5A73DF7A9E24}" dt="2019-03-10T19:34:00.064" v="40"/>
        <pc:sldMkLst>
          <pc:docMk/>
          <pc:sldMk cId="1191926798" sldId="263"/>
        </pc:sldMkLst>
        <pc:picChg chg="del">
          <ac:chgData name="Claire Law" userId="bf4fcf482ff63a0a" providerId="LiveId" clId="{95EEAB84-8879-4A53-97A0-5A73DF7A9E24}" dt="2019-03-10T19:34:00.064" v="40"/>
          <ac:picMkLst>
            <pc:docMk/>
            <pc:sldMk cId="1191926798" sldId="263"/>
            <ac:picMk id="10" creationId="{CB607B98-7700-4DC9-8BE8-A876255F9C52}"/>
          </ac:picMkLst>
        </pc:picChg>
      </pc:sldChg>
      <pc:sldChg chg="delSp add setBg delDesignElem">
        <pc:chgData name="Claire Law" userId="bf4fcf482ff63a0a" providerId="LiveId" clId="{95EEAB84-8879-4A53-97A0-5A73DF7A9E24}" dt="2019-03-10T19:34:00.064" v="40"/>
        <pc:sldMkLst>
          <pc:docMk/>
          <pc:sldMk cId="344860124" sldId="264"/>
        </pc:sldMkLst>
        <pc:spChg chg="del">
          <ac:chgData name="Claire Law" userId="bf4fcf482ff63a0a" providerId="LiveId" clId="{95EEAB84-8879-4A53-97A0-5A73DF7A9E24}" dt="2019-03-10T19:34:00.064" v="40"/>
          <ac:spMkLst>
            <pc:docMk/>
            <pc:sldMk cId="344860124" sldId="264"/>
            <ac:spMk id="11" creationId="{DB103EB1-B135-4526-B883-33228FC27FF1}"/>
          </ac:spMkLst>
        </pc:spChg>
        <pc:spChg chg="del">
          <ac:chgData name="Claire Law" userId="bf4fcf482ff63a0a" providerId="LiveId" clId="{95EEAB84-8879-4A53-97A0-5A73DF7A9E24}" dt="2019-03-10T19:34:00.064" v="40"/>
          <ac:spMkLst>
            <pc:docMk/>
            <pc:sldMk cId="344860124" sldId="264"/>
            <ac:spMk id="12" creationId="{A2509F26-B5DC-4BA7-B476-4CB044237A2E}"/>
          </ac:spMkLst>
        </pc:spChg>
      </pc:sldChg>
      <pc:sldChg chg="delSp add setBg delDesignElem">
        <pc:chgData name="Claire Law" userId="bf4fcf482ff63a0a" providerId="LiveId" clId="{95EEAB84-8879-4A53-97A0-5A73DF7A9E24}" dt="2019-03-10T19:34:00.064" v="40"/>
        <pc:sldMkLst>
          <pc:docMk/>
          <pc:sldMk cId="3051319251" sldId="265"/>
        </pc:sldMkLst>
        <pc:picChg chg="del">
          <ac:chgData name="Claire Law" userId="bf4fcf482ff63a0a" providerId="LiveId" clId="{95EEAB84-8879-4A53-97A0-5A73DF7A9E24}" dt="2019-03-10T19:34:00.064" v="40"/>
          <ac:picMkLst>
            <pc:docMk/>
            <pc:sldMk cId="3051319251" sldId="265"/>
            <ac:picMk id="9" creationId="{CB607B98-7700-4DC9-8BE8-A876255F9C52}"/>
          </ac:picMkLst>
        </pc:picChg>
      </pc:sldChg>
      <pc:sldChg chg="delSp add setBg delDesignElem">
        <pc:chgData name="Claire Law" userId="bf4fcf482ff63a0a" providerId="LiveId" clId="{95EEAB84-8879-4A53-97A0-5A73DF7A9E24}" dt="2019-03-10T19:34:00.064" v="40"/>
        <pc:sldMkLst>
          <pc:docMk/>
          <pc:sldMk cId="3395428850" sldId="266"/>
        </pc:sldMkLst>
        <pc:spChg chg="del">
          <ac:chgData name="Claire Law" userId="bf4fcf482ff63a0a" providerId="LiveId" clId="{95EEAB84-8879-4A53-97A0-5A73DF7A9E24}" dt="2019-03-10T19:34:00.064" v="40"/>
          <ac:spMkLst>
            <pc:docMk/>
            <pc:sldMk cId="3395428850" sldId="266"/>
            <ac:spMk id="9" creationId="{A2509F26-B5DC-4BA7-B476-4CB044237A2E}"/>
          </ac:spMkLst>
        </pc:spChg>
        <pc:spChg chg="del">
          <ac:chgData name="Claire Law" userId="bf4fcf482ff63a0a" providerId="LiveId" clId="{95EEAB84-8879-4A53-97A0-5A73DF7A9E24}" dt="2019-03-10T19:34:00.064" v="40"/>
          <ac:spMkLst>
            <pc:docMk/>
            <pc:sldMk cId="3395428850" sldId="266"/>
            <ac:spMk id="11" creationId="{DB103EB1-B135-4526-B883-33228FC27FF1}"/>
          </ac:spMkLst>
        </pc:spChg>
      </pc:sldChg>
      <pc:sldChg chg="delSp add setBg delDesignElem">
        <pc:chgData name="Claire Law" userId="bf4fcf482ff63a0a" providerId="LiveId" clId="{95EEAB84-8879-4A53-97A0-5A73DF7A9E24}" dt="2019-03-10T19:34:00.064" v="40"/>
        <pc:sldMkLst>
          <pc:docMk/>
          <pc:sldMk cId="975310284" sldId="267"/>
        </pc:sldMkLst>
        <pc:picChg chg="del">
          <ac:chgData name="Claire Law" userId="bf4fcf482ff63a0a" providerId="LiveId" clId="{95EEAB84-8879-4A53-97A0-5A73DF7A9E24}" dt="2019-03-10T19:34:00.064" v="40"/>
          <ac:picMkLst>
            <pc:docMk/>
            <pc:sldMk cId="975310284" sldId="267"/>
            <ac:picMk id="8" creationId="{CB607B98-7700-4DC9-8BE8-A876255F9C52}"/>
          </ac:picMkLst>
        </pc:picChg>
      </pc:sldChg>
      <pc:sldChg chg="delSp add del setBg delDesignElem">
        <pc:chgData name="Claire Law" userId="bf4fcf482ff63a0a" providerId="LiveId" clId="{95EEAB84-8879-4A53-97A0-5A73DF7A9E24}" dt="2019-03-10T19:45:36.972" v="42" actId="2696"/>
        <pc:sldMkLst>
          <pc:docMk/>
          <pc:sldMk cId="2567295907" sldId="268"/>
        </pc:sldMkLst>
        <pc:spChg chg="del">
          <ac:chgData name="Claire Law" userId="bf4fcf482ff63a0a" providerId="LiveId" clId="{95EEAB84-8879-4A53-97A0-5A73DF7A9E24}" dt="2019-03-10T19:34:00.064" v="40"/>
          <ac:spMkLst>
            <pc:docMk/>
            <pc:sldMk cId="2567295907" sldId="268"/>
            <ac:spMk id="10" creationId="{A2509F26-B5DC-4BA7-B476-4CB044237A2E}"/>
          </ac:spMkLst>
        </pc:spChg>
        <pc:spChg chg="del">
          <ac:chgData name="Claire Law" userId="bf4fcf482ff63a0a" providerId="LiveId" clId="{95EEAB84-8879-4A53-97A0-5A73DF7A9E24}" dt="2019-03-10T19:34:00.064" v="40"/>
          <ac:spMkLst>
            <pc:docMk/>
            <pc:sldMk cId="2567295907" sldId="268"/>
            <ac:spMk id="12" creationId="{DB103EB1-B135-4526-B883-33228FC27FF1}"/>
          </ac:spMkLst>
        </pc:spChg>
      </pc:sldChg>
      <pc:sldChg chg="addSp modSp add">
        <pc:chgData name="Claire Law" userId="bf4fcf482ff63a0a" providerId="LiveId" clId="{95EEAB84-8879-4A53-97A0-5A73DF7A9E24}" dt="2019-03-10T19:51:06.489" v="80" actId="14100"/>
        <pc:sldMkLst>
          <pc:docMk/>
          <pc:sldMk cId="3116988064" sldId="268"/>
        </pc:sldMkLst>
        <pc:spChg chg="add mod">
          <ac:chgData name="Claire Law" userId="bf4fcf482ff63a0a" providerId="LiveId" clId="{95EEAB84-8879-4A53-97A0-5A73DF7A9E24}" dt="2019-03-10T19:50:27.011" v="71" actId="1076"/>
          <ac:spMkLst>
            <pc:docMk/>
            <pc:sldMk cId="3116988064" sldId="268"/>
            <ac:spMk id="2" creationId="{02CDB653-8CB7-4003-859E-E4EAAC6B45DE}"/>
          </ac:spMkLst>
        </pc:spChg>
        <pc:spChg chg="add mod">
          <ac:chgData name="Claire Law" userId="bf4fcf482ff63a0a" providerId="LiveId" clId="{95EEAB84-8879-4A53-97A0-5A73DF7A9E24}" dt="2019-03-10T19:51:06.489" v="80" actId="14100"/>
          <ac:spMkLst>
            <pc:docMk/>
            <pc:sldMk cId="3116988064" sldId="268"/>
            <ac:spMk id="5" creationId="{F7402833-BCCB-4526-8279-E3C03A1D961A}"/>
          </ac:spMkLst>
        </pc:spChg>
        <pc:picChg chg="add mod">
          <ac:chgData name="Claire Law" userId="bf4fcf482ff63a0a" providerId="LiveId" clId="{95EEAB84-8879-4A53-97A0-5A73DF7A9E24}" dt="2019-03-10T19:50:32.143" v="74" actId="1076"/>
          <ac:picMkLst>
            <pc:docMk/>
            <pc:sldMk cId="3116988064" sldId="268"/>
            <ac:picMk id="4" creationId="{DCA21531-4464-4FEF-9719-39806452DFA5}"/>
          </ac:picMkLst>
        </pc:picChg>
      </pc:sldChg>
      <pc:sldChg chg="addSp modSp add mod setBg">
        <pc:chgData name="Claire Law" userId="bf4fcf482ff63a0a" providerId="LiveId" clId="{95EEAB84-8879-4A53-97A0-5A73DF7A9E24}" dt="2019-03-10T19:56:01.641" v="84" actId="26606"/>
        <pc:sldMkLst>
          <pc:docMk/>
          <pc:sldMk cId="2460037010" sldId="269"/>
        </pc:sldMkLst>
        <pc:picChg chg="add mod">
          <ac:chgData name="Claire Law" userId="bf4fcf482ff63a0a" providerId="LiveId" clId="{95EEAB84-8879-4A53-97A0-5A73DF7A9E24}" dt="2019-03-10T19:56:01.641" v="84" actId="26606"/>
          <ac:picMkLst>
            <pc:docMk/>
            <pc:sldMk cId="2460037010" sldId="269"/>
            <ac:picMk id="3" creationId="{FC37B2FB-3161-4943-BE22-3C8D3F527569}"/>
          </ac:picMkLst>
        </pc:picChg>
      </pc:sldChg>
      <pc:sldChg chg="addSp delSp modSp add">
        <pc:chgData name="Claire Law" userId="bf4fcf482ff63a0a" providerId="LiveId" clId="{95EEAB84-8879-4A53-97A0-5A73DF7A9E24}" dt="2019-03-10T20:34:16.931" v="118"/>
        <pc:sldMkLst>
          <pc:docMk/>
          <pc:sldMk cId="2146556896" sldId="270"/>
        </pc:sldMkLst>
        <pc:spChg chg="add del mod">
          <ac:chgData name="Claire Law" userId="bf4fcf482ff63a0a" providerId="LiveId" clId="{95EEAB84-8879-4A53-97A0-5A73DF7A9E24}" dt="2019-03-10T20:28:40.500" v="107" actId="478"/>
          <ac:spMkLst>
            <pc:docMk/>
            <pc:sldMk cId="2146556896" sldId="270"/>
            <ac:spMk id="2" creationId="{71AC657F-DBED-4341-8D1D-AC2F4E4736DD}"/>
          </ac:spMkLst>
        </pc:spChg>
        <pc:graphicFrameChg chg="add del modGraphic">
          <ac:chgData name="Claire Law" userId="bf4fcf482ff63a0a" providerId="LiveId" clId="{95EEAB84-8879-4A53-97A0-5A73DF7A9E24}" dt="2019-03-10T20:28:43.316" v="108" actId="478"/>
          <ac:graphicFrameMkLst>
            <pc:docMk/>
            <pc:sldMk cId="2146556896" sldId="270"/>
            <ac:graphicFrameMk id="4" creationId="{8DB10E0A-5F76-4BBC-A2DC-EA1B79F93E37}"/>
          </ac:graphicFrameMkLst>
        </pc:graphicFrameChg>
        <pc:graphicFrameChg chg="add del mod">
          <ac:chgData name="Claire Law" userId="bf4fcf482ff63a0a" providerId="LiveId" clId="{95EEAB84-8879-4A53-97A0-5A73DF7A9E24}" dt="2019-03-10T20:28:46.248" v="110" actId="478"/>
          <ac:graphicFrameMkLst>
            <pc:docMk/>
            <pc:sldMk cId="2146556896" sldId="270"/>
            <ac:graphicFrameMk id="5" creationId="{6FB98E6F-15DC-4102-9845-00B11794C236}"/>
          </ac:graphicFrameMkLst>
        </pc:graphicFrameChg>
        <pc:picChg chg="add del mod">
          <ac:chgData name="Claire Law" userId="bf4fcf482ff63a0a" providerId="LiveId" clId="{95EEAB84-8879-4A53-97A0-5A73DF7A9E24}" dt="2019-03-10T20:33:08.459" v="114" actId="478"/>
          <ac:picMkLst>
            <pc:docMk/>
            <pc:sldMk cId="2146556896" sldId="270"/>
            <ac:picMk id="7" creationId="{68D53263-3CE2-4761-AEEE-AC9B6F5C7F42}"/>
          </ac:picMkLst>
        </pc:picChg>
        <pc:picChg chg="add mod">
          <ac:chgData name="Claire Law" userId="bf4fcf482ff63a0a" providerId="LiveId" clId="{95EEAB84-8879-4A53-97A0-5A73DF7A9E24}" dt="2019-03-10T20:34:16.931" v="118"/>
          <ac:picMkLst>
            <pc:docMk/>
            <pc:sldMk cId="2146556896" sldId="270"/>
            <ac:picMk id="9" creationId="{B042E453-5FE2-4278-B5A0-FE2B5B5670CD}"/>
          </ac:picMkLst>
        </pc:picChg>
      </pc:sldChg>
      <pc:sldChg chg="addSp modSp add">
        <pc:chgData name="Claire Law" userId="bf4fcf482ff63a0a" providerId="LiveId" clId="{95EEAB84-8879-4A53-97A0-5A73DF7A9E24}" dt="2019-03-10T20:56:02.125" v="127" actId="14100"/>
        <pc:sldMkLst>
          <pc:docMk/>
          <pc:sldMk cId="488446728" sldId="271"/>
        </pc:sldMkLst>
        <pc:picChg chg="add mod">
          <ac:chgData name="Claire Law" userId="bf4fcf482ff63a0a" providerId="LiveId" clId="{95EEAB84-8879-4A53-97A0-5A73DF7A9E24}" dt="2019-03-10T20:56:02.125" v="127" actId="14100"/>
          <ac:picMkLst>
            <pc:docMk/>
            <pc:sldMk cId="488446728" sldId="271"/>
            <ac:picMk id="3" creationId="{D10145F3-6537-48A7-A48B-A9FE409CC693}"/>
          </ac:picMkLst>
        </pc:picChg>
      </pc:sldChg>
      <pc:sldChg chg="addSp modSp add">
        <pc:chgData name="Claire Law" userId="bf4fcf482ff63a0a" providerId="LiveId" clId="{95EEAB84-8879-4A53-97A0-5A73DF7A9E24}" dt="2019-03-10T20:57:15.044" v="132" actId="1076"/>
        <pc:sldMkLst>
          <pc:docMk/>
          <pc:sldMk cId="3635192820" sldId="272"/>
        </pc:sldMkLst>
        <pc:picChg chg="add mod">
          <ac:chgData name="Claire Law" userId="bf4fcf482ff63a0a" providerId="LiveId" clId="{95EEAB84-8879-4A53-97A0-5A73DF7A9E24}" dt="2019-03-10T20:57:15.044" v="132" actId="1076"/>
          <ac:picMkLst>
            <pc:docMk/>
            <pc:sldMk cId="3635192820" sldId="272"/>
            <ac:picMk id="3" creationId="{DBAFC0FC-23F8-475A-AB8A-8EAA3D1D6B12}"/>
          </ac:picMkLst>
        </pc:picChg>
        <pc:picChg chg="add mod">
          <ac:chgData name="Claire Law" userId="bf4fcf482ff63a0a" providerId="LiveId" clId="{95EEAB84-8879-4A53-97A0-5A73DF7A9E24}" dt="2019-03-10T20:57:13.227" v="131" actId="1076"/>
          <ac:picMkLst>
            <pc:docMk/>
            <pc:sldMk cId="3635192820" sldId="272"/>
            <ac:picMk id="5" creationId="{7D8711C0-1308-4CAC-9A9D-CB8D8CDD8143}"/>
          </ac:picMkLst>
        </pc:picChg>
      </pc:sldChg>
      <pc:sldChg chg="addSp delSp modSp add">
        <pc:chgData name="Claire Law" userId="bf4fcf482ff63a0a" providerId="LiveId" clId="{95EEAB84-8879-4A53-97A0-5A73DF7A9E24}" dt="2019-03-10T20:59:52.790" v="135"/>
        <pc:sldMkLst>
          <pc:docMk/>
          <pc:sldMk cId="356407323" sldId="273"/>
        </pc:sldMkLst>
        <pc:graphicFrameChg chg="add del mod">
          <ac:chgData name="Claire Law" userId="bf4fcf482ff63a0a" providerId="LiveId" clId="{95EEAB84-8879-4A53-97A0-5A73DF7A9E24}" dt="2019-03-10T20:58:50.874" v="134" actId="478"/>
          <ac:graphicFrameMkLst>
            <pc:docMk/>
            <pc:sldMk cId="356407323" sldId="273"/>
            <ac:graphicFrameMk id="2" creationId="{54AA21F2-57CA-4330-AA33-29740EB08039}"/>
          </ac:graphicFrameMkLst>
        </pc:graphicFrameChg>
        <pc:picChg chg="add mod">
          <ac:chgData name="Claire Law" userId="bf4fcf482ff63a0a" providerId="LiveId" clId="{95EEAB84-8879-4A53-97A0-5A73DF7A9E24}" dt="2019-03-10T20:59:52.790" v="135"/>
          <ac:picMkLst>
            <pc:docMk/>
            <pc:sldMk cId="356407323" sldId="273"/>
            <ac:picMk id="5" creationId="{589298BB-7B93-4D91-9DDB-15C7B834FFBF}"/>
          </ac:picMkLst>
        </pc:picChg>
      </pc:sldChg>
      <pc:sldChg chg="addSp modSp add ord">
        <pc:chgData name="Claire Law" userId="bf4fcf482ff63a0a" providerId="LiveId" clId="{95EEAB84-8879-4A53-97A0-5A73DF7A9E24}" dt="2019-03-10T20:55:20.177" v="124"/>
        <pc:sldMkLst>
          <pc:docMk/>
          <pc:sldMk cId="1424507034" sldId="274"/>
        </pc:sldMkLst>
        <pc:picChg chg="add mod">
          <ac:chgData name="Claire Law" userId="bf4fcf482ff63a0a" providerId="LiveId" clId="{95EEAB84-8879-4A53-97A0-5A73DF7A9E24}" dt="2019-03-10T20:55:16.990" v="123"/>
          <ac:picMkLst>
            <pc:docMk/>
            <pc:sldMk cId="1424507034" sldId="274"/>
            <ac:picMk id="3" creationId="{68B28BFB-9970-44EC-9834-49650E27F8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s://youtu.be/_WdprHcOuJU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1D0AF59-99C3-4251-AB9A-C966C6AD44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855405F-37A2-4869-9154-F8BE3BECE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697E85D-BACB-4F4E-A2A8-9B17677B32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38402" y="402398"/>
            <a:ext cx="10701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75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8171D5E-CC1A-458F-A058-9F7E5B58F7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39" r="-1" b="18089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B607B98-7700-4DC9-8BE8-A876255F9C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03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xmlns="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930210-F353-4970-B5A6-E3F4D9EEFC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" b="1343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256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A903A29-A8DE-469C-B069-224CC0A68B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70" b="44107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B607B98-7700-4DC9-8BE8-A876255F9C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308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BFF15E-4FC4-43F8-A941-40DBEC3BDD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36" r="1" b="25473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0247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30504A-0EF8-4E0F-AF43-3AC62E400C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61" r="-1" b="33535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B607B98-7700-4DC9-8BE8-A876255F9C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308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8171D5E-CC1A-458F-A058-9F7E5B58F7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39" r="-1" b="18089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926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930210-F353-4970-B5A6-E3F4D9EEFC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" b="1343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860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A903A29-A8DE-469C-B069-224CC0A68B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70" b="44107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1319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BFF15E-4FC4-43F8-A941-40DBEC3BDD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36" r="1" b="25473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5428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30504A-0EF8-4E0F-AF43-3AC62E400C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61" r="-1" b="33535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31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2CDB653-8CB7-4003-859E-E4EAAC6B45DE}"/>
              </a:ext>
            </a:extLst>
          </p:cNvPr>
          <p:cNvSpPr/>
          <p:nvPr/>
        </p:nvSpPr>
        <p:spPr>
          <a:xfrm>
            <a:off x="211394" y="247225"/>
            <a:ext cx="579415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Refugee - a person who has been forced to leave their country in order to escape war, persecution, or natural disaster.</a:t>
            </a:r>
            <a:endParaRPr lang="en-GB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A21531-4464-4FEF-9719-39806452D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6449" y="1266237"/>
            <a:ext cx="5824217" cy="3882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402833-BCCB-4526-8279-E3C03A1D961A}"/>
              </a:ext>
            </a:extLst>
          </p:cNvPr>
          <p:cNvSpPr txBox="1"/>
          <p:nvPr/>
        </p:nvSpPr>
        <p:spPr>
          <a:xfrm>
            <a:off x="6096000" y="5344357"/>
            <a:ext cx="5914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Rohingya family wades through water crossing the border from Myanmar into Bangladesh.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116988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37B2FB-3161-4943-BE22-3C8D3F5275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0037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xmlns="" id="{B042E453-5FE2-4278-B5A0-FE2B5B567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235" y="431473"/>
            <a:ext cx="10706470" cy="603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6556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8B28BFB-9970-44EC-9834-49650E27F8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4507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10145F3-6537-48A7-A48B-A9FE409CC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356" y="595771"/>
            <a:ext cx="10369119" cy="582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44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BAFC0FC-23F8-475A-AB8A-8EAA3D1D6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5656" y="1177771"/>
            <a:ext cx="3810000" cy="38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D8711C0-1308-4CAC-9A9D-CB8D8CDD8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6344" y="125767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19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9298BB-7B93-4D91-9DDB-15C7B834F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0300" y="657225"/>
            <a:ext cx="73914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40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38</Words>
  <Application>Microsoft Office PowerPoint</Application>
  <PresentationFormat>Custom</PresentationFormat>
  <Paragraphs>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1</cp:revision>
  <dcterms:created xsi:type="dcterms:W3CDTF">2019-03-10T19:56:01Z</dcterms:created>
  <dcterms:modified xsi:type="dcterms:W3CDTF">2019-03-13T09:56:45Z</dcterms:modified>
</cp:coreProperties>
</file>