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D43A3-31AA-40F7-B122-60735EE2F9D8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57756-3C94-4C2D-A70D-208E44AA232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386" name="Picture 2" descr="http://anthonycolpo.com/wp-content/uploads/2011/03/baby-sleep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7796353" cy="518457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555776" y="332656"/>
            <a:ext cx="22990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0000FF"/>
                </a:solidFill>
              </a:rPr>
              <a:t>Sleeping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voj.news/wp-content/uploads/2016/02/Heres-What-You-Can-Do-After-Eat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7272808" cy="483641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131840" y="260648"/>
            <a:ext cx="1779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0000FF"/>
                </a:solidFill>
              </a:rPr>
              <a:t>Eating</a:t>
            </a:r>
            <a:r>
              <a:rPr lang="en-GB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clipartpanda.com/watching-tv-clipart-watching-tv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67826"/>
            <a:ext cx="8015883" cy="619017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39552" y="548680"/>
            <a:ext cx="34667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0000FF"/>
                </a:solidFill>
              </a:rPr>
              <a:t>Watching TV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.telegraph.co.uk/multimedia/archive/01446/queue_1446267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7720855" cy="483392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476672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0000FF"/>
                </a:solidFill>
              </a:rPr>
              <a:t>Waiting in a queue (including traffic lights)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homeexchangetravel.blogs.com/photos/uncategorized/housewor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0"/>
            <a:ext cx="6096000" cy="664845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95536" y="620688"/>
            <a:ext cx="27799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00FF"/>
                </a:solidFill>
              </a:rPr>
              <a:t>Housework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www.catsofaustralia.com/images/cat_toil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99" y="620688"/>
            <a:ext cx="5479131" cy="609500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95536" y="260648"/>
            <a:ext cx="15468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0000FF"/>
                </a:solidFill>
              </a:rPr>
              <a:t>Toilet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molife.com/image/images/stories/People/Kids/little_couples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59"/>
            <a:ext cx="7488832" cy="536639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275856" y="260648"/>
            <a:ext cx="18822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0000FF"/>
                </a:solidFill>
              </a:rPr>
              <a:t>Kissing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</Words>
  <Application>Microsoft Office PowerPoint</Application>
  <PresentationFormat>On-screen Show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</cp:revision>
  <dcterms:created xsi:type="dcterms:W3CDTF">2019-03-14T08:08:32Z</dcterms:created>
  <dcterms:modified xsi:type="dcterms:W3CDTF">2019-03-14T08:19:26Z</dcterms:modified>
</cp:coreProperties>
</file>