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3C3B6-E331-412E-AE73-C1F1B63CC820}" type="datetimeFigureOut">
              <a:rPr lang="en-GB" smtClean="0"/>
              <a:pPr/>
              <a:t>16/02/2016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74CB-E8F8-45F7-A8BE-ED000929A6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606549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3C3B6-E331-412E-AE73-C1F1B63CC820}" type="datetimeFigureOut">
              <a:rPr lang="en-GB" smtClean="0"/>
              <a:pPr/>
              <a:t>16/02/2016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74CB-E8F8-45F7-A8BE-ED000929A6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188227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3C3B6-E331-412E-AE73-C1F1B63CC820}" type="datetimeFigureOut">
              <a:rPr lang="en-GB" smtClean="0"/>
              <a:pPr/>
              <a:t>16/02/2016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74CB-E8F8-45F7-A8BE-ED000929A6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815398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3C3B6-E331-412E-AE73-C1F1B63CC820}" type="datetimeFigureOut">
              <a:rPr lang="en-GB" smtClean="0"/>
              <a:pPr/>
              <a:t>16/02/2016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74CB-E8F8-45F7-A8BE-ED000929A6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46044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3C3B6-E331-412E-AE73-C1F1B63CC820}" type="datetimeFigureOut">
              <a:rPr lang="en-GB" smtClean="0"/>
              <a:pPr/>
              <a:t>16/02/2016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74CB-E8F8-45F7-A8BE-ED000929A6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092515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3C3B6-E331-412E-AE73-C1F1B63CC820}" type="datetimeFigureOut">
              <a:rPr lang="en-GB" smtClean="0"/>
              <a:pPr/>
              <a:t>16/02/2016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74CB-E8F8-45F7-A8BE-ED000929A6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627481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3C3B6-E331-412E-AE73-C1F1B63CC820}" type="datetimeFigureOut">
              <a:rPr lang="en-GB" smtClean="0"/>
              <a:pPr/>
              <a:t>16/02/2016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74CB-E8F8-45F7-A8BE-ED000929A6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70994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3C3B6-E331-412E-AE73-C1F1B63CC820}" type="datetimeFigureOut">
              <a:rPr lang="en-GB" smtClean="0"/>
              <a:pPr/>
              <a:t>16/02/2016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74CB-E8F8-45F7-A8BE-ED000929A6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54148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3C3B6-E331-412E-AE73-C1F1B63CC820}" type="datetimeFigureOut">
              <a:rPr lang="en-GB" smtClean="0"/>
              <a:pPr/>
              <a:t>16/02/2016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74CB-E8F8-45F7-A8BE-ED000929A6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634552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3C3B6-E331-412E-AE73-C1F1B63CC820}" type="datetimeFigureOut">
              <a:rPr lang="en-GB" smtClean="0"/>
              <a:pPr/>
              <a:t>16/02/2016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74CB-E8F8-45F7-A8BE-ED000929A6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80236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3C3B6-E331-412E-AE73-C1F1B63CC820}" type="datetimeFigureOut">
              <a:rPr lang="en-GB" smtClean="0"/>
              <a:pPr/>
              <a:t>16/02/2016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74CB-E8F8-45F7-A8BE-ED000929A6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589916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3C3B6-E331-412E-AE73-C1F1B63CC820}" type="datetimeFigureOut">
              <a:rPr lang="en-GB" smtClean="0"/>
              <a:pPr/>
              <a:t>16/02/2016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774CB-E8F8-45F7-A8BE-ED000929A6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71595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4c448342d6996fb20913-fd1f9dc15ff616aa7fa94219cb721c9c.r40.cf3.rackcdn.com/6d/80/141970_8bb65c4df72045ba8288e5a6255272a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576" y="980728"/>
            <a:ext cx="11208450" cy="50829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8636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.ytimg.com/vi/1My8kkMpmFM/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0" y="548680"/>
            <a:ext cx="9330456" cy="57221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7997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usnews.com/dims4/USNEWS/99eba98/2147483647/thumbnail/652x446%3E/quality/85/?url=%2Fcmsmedia%2F00%2Fe3%2F2323acb240ef83c5862878182ba8%2F141001-workdistraction-stoc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9" y="332656"/>
            <a:ext cx="9223488" cy="63093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7218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treasure.diylol.com/uploads/post/image/910835/resized_Procrastination-Pand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7620000" cy="56864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78119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Owner</cp:lastModifiedBy>
  <cp:revision>7</cp:revision>
  <dcterms:created xsi:type="dcterms:W3CDTF">2016-01-26T20:36:50Z</dcterms:created>
  <dcterms:modified xsi:type="dcterms:W3CDTF">2016-02-16T10:22:34Z</dcterms:modified>
</cp:coreProperties>
</file>