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390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65356E5-ABA2-4488-9611-A70F043C1F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2E7839C-ABA8-41A6-989A-7A46281F1E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D182086-E7B3-431C-8F04-56BE2CA18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DD11E-EAA1-4302-88E1-C6F5CEA418B8}" type="datetimeFigureOut">
              <a:rPr lang="en-GB" smtClean="0"/>
              <a:pPr/>
              <a:t>27/02/2019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7D9C391-B779-4E42-A24F-5021EC504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02840BA-A9BC-4293-B8E6-867EBBA56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D7A8-0C7A-44F9-B830-8B5795B4747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36732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51FDD9F-3EE9-4054-9353-3F5785FBA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A2D8689-DCDF-4C24-89D7-B85CFB41FB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FC5C1E2-FCB8-4E20-8B27-EBF5F94EA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DD11E-EAA1-4302-88E1-C6F5CEA418B8}" type="datetimeFigureOut">
              <a:rPr lang="en-GB" smtClean="0"/>
              <a:pPr/>
              <a:t>27/02/2019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B414909-0702-454B-9171-8AB5C6FF0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75CE0EF-8909-43F5-89D5-53C40BC8E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D7A8-0C7A-44F9-B830-8B5795B4747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576377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CB6C48D-6137-4C0B-A1EF-66265441E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47DE89D-A660-455B-AED9-469FE9488D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39F59C8-2A41-441D-BB20-6F862661E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DD11E-EAA1-4302-88E1-C6F5CEA418B8}" type="datetimeFigureOut">
              <a:rPr lang="en-GB" smtClean="0"/>
              <a:pPr/>
              <a:t>27/02/2019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EB38A21-4000-437C-ACB5-E0D3FB4F9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4A6B399-3647-4365-A6B7-C9710C045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D7A8-0C7A-44F9-B830-8B5795B4747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1328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26C42BB-FAFF-4D3B-9B9D-B52B3E3C3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5E280EC-5A54-4537-9CF6-DEFB43B0DD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2FD8EFE-83B3-4856-A355-AA4E821156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22ACE61-08BA-4EAD-BA10-FB53F753C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DD11E-EAA1-4302-88E1-C6F5CEA418B8}" type="datetimeFigureOut">
              <a:rPr lang="en-GB" smtClean="0"/>
              <a:pPr/>
              <a:t>27/02/2019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A9420C3-1489-4722-BA5D-CE159C072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B1F36FB-814D-491B-A5F1-9E0431B5F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D7A8-0C7A-44F9-B830-8B5795B4747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875560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3C571E1-482F-4EEA-8B93-5E4CBAE6F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4105DAC-E415-4176-8841-FF8EEF9634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FD93A36-B481-4815-8294-D55B97D010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63BE9C6D-AD2E-4FB5-8F27-944F6F13AA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B9E004FB-DDD2-4436-B79C-5F0728BF65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ADCD5D33-0C89-4792-88A6-12FF3D8C5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DD11E-EAA1-4302-88E1-C6F5CEA418B8}" type="datetimeFigureOut">
              <a:rPr lang="en-GB" smtClean="0"/>
              <a:pPr/>
              <a:t>27/02/2019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2E8FF857-17AB-4894-9138-2D1B9A9FC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52F7998F-1912-4836-9B88-1DE9718EA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D7A8-0C7A-44F9-B830-8B5795B4747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732040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0653F08-D8FC-41A7-8420-2D465990F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31ED4164-8D90-42FF-B869-289B38102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DD11E-EAA1-4302-88E1-C6F5CEA418B8}" type="datetimeFigureOut">
              <a:rPr lang="en-GB" smtClean="0"/>
              <a:pPr/>
              <a:t>27/02/2019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E14EC0A-5349-4077-9A77-6123977E9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9765A1F-8C97-4967-B4F3-DD0F70A98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D7A8-0C7A-44F9-B830-8B5795B4747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64511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BE21845B-BCB5-42FA-9717-4D6540D05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DD11E-EAA1-4302-88E1-C6F5CEA418B8}" type="datetimeFigureOut">
              <a:rPr lang="en-GB" smtClean="0"/>
              <a:pPr/>
              <a:t>27/02/2019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1A0B020B-1F4B-46BB-903A-F88013A41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749B315-9C22-4609-8BDB-7F0CC5024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D7A8-0C7A-44F9-B830-8B5795B4747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42602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A2089DC-9F00-422A-8B73-C7DDCC65A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8096C79-1986-49C7-939A-F983BFD56A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2E07927-ACB5-49F0-8F4A-35C691DD63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E203F03-2679-4E65-A276-E0A1FDEF6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DD11E-EAA1-4302-88E1-C6F5CEA418B8}" type="datetimeFigureOut">
              <a:rPr lang="en-GB" smtClean="0"/>
              <a:pPr/>
              <a:t>27/02/2019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C754F0F-5CEE-4A02-B9DA-FEAB375BF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CA35B7E-E7E9-49AE-83E6-E76F8EE18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D7A8-0C7A-44F9-B830-8B5795B4747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04610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1DCB721-356A-4736-B6AF-EAA3FEEDE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C8E2A845-9526-4C15-BBAF-B1E0293CA0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05284B1-7EEF-46AE-8778-BCB6BF622E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275C640-63BE-44EE-A72B-C5DE161BB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DD11E-EAA1-4302-88E1-C6F5CEA418B8}" type="datetimeFigureOut">
              <a:rPr lang="en-GB" smtClean="0"/>
              <a:pPr/>
              <a:t>27/02/2019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E700E64-4418-48F2-8A0B-E7BF17B15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455A22A-4C72-4E1D-BF9B-1E3EF5FF4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D7A8-0C7A-44F9-B830-8B5795B4747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12548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F8FCD89-4F89-4E67-9B2F-5246791CF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99B31D47-A52C-4A52-9087-95742FEB18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E8FE5DE-F038-42C1-AAEC-9004E078E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DD11E-EAA1-4302-88E1-C6F5CEA418B8}" type="datetimeFigureOut">
              <a:rPr lang="en-GB" smtClean="0"/>
              <a:pPr/>
              <a:t>27/02/2019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17EAB2A-785B-4216-99A0-A0D1CD898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F6C9C6A-4D67-4105-9936-95CC1A503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D7A8-0C7A-44F9-B830-8B5795B4747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263547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90E6479E-65F5-484A-88B3-A6540AAEF4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6BAD84E-D918-4A10-A2E4-A3C280388B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EA46C55-03F5-44E4-8CF6-FCF77CD85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DD11E-EAA1-4302-88E1-C6F5CEA418B8}" type="datetimeFigureOut">
              <a:rPr lang="en-GB" smtClean="0"/>
              <a:pPr/>
              <a:t>27/02/2019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81742F1-1E20-4E12-9AFC-EDE836DDF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3BFAD59-6CB8-44C7-8FC9-146862AE8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D7A8-0C7A-44F9-B830-8B5795B4747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046946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124CE030-1578-4819-A8FC-DF8872A72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FFB4D0B-B357-4745-9DA4-5836C45E66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D8FC5B1-CA40-425B-87D8-7AE6713ECC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9DD11E-EAA1-4302-88E1-C6F5CEA418B8}" type="datetimeFigureOut">
              <a:rPr lang="en-GB" smtClean="0"/>
              <a:pPr/>
              <a:t>27/02/2019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7E03282-7A4E-4076-B508-D47435601B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4118B2B-70AB-407C-8233-0A1A71C417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4D7A8-0C7A-44F9-B830-8B5795B4747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44281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E738EAD-9634-48C3-93F0-EB85BEA312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BE498791-A841-4E3F-A2A8-2F0FA6A71A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44378035-101F-4BCF-9184-7BF03B8E61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43532" y="0"/>
            <a:ext cx="97049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19024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29F25A9C-2AB4-42E2-8EEB-20DA97C4C6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52025" y="-25708"/>
            <a:ext cx="9741312" cy="6883707"/>
          </a:xfrm>
        </p:spPr>
      </p:pic>
    </p:spTree>
    <p:extLst>
      <p:ext uri="{BB962C8B-B14F-4D97-AF65-F5344CB8AC3E}">
        <p14:creationId xmlns:p14="http://schemas.microsoft.com/office/powerpoint/2010/main" xmlns="" val="227216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16A4998-84A1-4D97-93C9-B7FA8980EA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43532" y="0"/>
            <a:ext cx="97049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90809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3F2E8F6-21D0-4AED-A5E3-54881027B8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43532" y="0"/>
            <a:ext cx="97049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56555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1A3DF12-56C2-4D67-88F5-9E943E00F6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43532" y="0"/>
            <a:ext cx="97049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32872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66AFC62-BAD6-48DD-8FEB-0450997B60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43532" y="0"/>
            <a:ext cx="97049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525148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0</Words>
  <Application>Microsoft Office PowerPoint</Application>
  <PresentationFormat>Custom</PresentationFormat>
  <Paragraphs>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Liz Carter</dc:creator>
  <cp:lastModifiedBy>Owner</cp:lastModifiedBy>
  <cp:revision>2</cp:revision>
  <dcterms:created xsi:type="dcterms:W3CDTF">2019-01-29T15:11:25Z</dcterms:created>
  <dcterms:modified xsi:type="dcterms:W3CDTF">2019-02-27T14:05:40Z</dcterms:modified>
</cp:coreProperties>
</file>