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0" r:id="rId4"/>
    <p:sldId id="260" r:id="rId5"/>
    <p:sldId id="271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5F1536-A4ED-4EF1-A6E5-A73A7625CD8C}" v="16" dt="2019-03-10T22:13:08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B55BBA56-F9CC-4130-88C4-EEE47959DFB6}"/>
    <pc:docChg chg="undo custSel delSld modSld sldOrd">
      <pc:chgData name="Claire Law" userId="bf4fcf482ff63a0a" providerId="LiveId" clId="{B55BBA56-F9CC-4130-88C4-EEE47959DFB6}" dt="2019-03-10T22:14:12.016" v="127" actId="1076"/>
      <pc:docMkLst>
        <pc:docMk/>
      </pc:docMkLst>
      <pc:sldChg chg="addSp modSp">
        <pc:chgData name="Claire Law" userId="bf4fcf482ff63a0a" providerId="LiveId" clId="{B55BBA56-F9CC-4130-88C4-EEE47959DFB6}" dt="2019-03-10T21:21:51.086" v="0"/>
        <pc:sldMkLst>
          <pc:docMk/>
          <pc:sldMk cId="1096758985" sldId="256"/>
        </pc:sldMkLst>
        <pc:picChg chg="add mod">
          <ac:chgData name="Claire Law" userId="bf4fcf482ff63a0a" providerId="LiveId" clId="{B55BBA56-F9CC-4130-88C4-EEE47959DFB6}" dt="2019-03-10T21:21:51.086" v="0"/>
          <ac:picMkLst>
            <pc:docMk/>
            <pc:sldMk cId="1096758985" sldId="256"/>
            <ac:picMk id="3" creationId="{D77AFD58-BFC6-4B87-8329-C25A527DE8CC}"/>
          </ac:picMkLst>
        </pc:picChg>
      </pc:sldChg>
      <pc:sldChg chg="del">
        <pc:chgData name="Claire Law" userId="bf4fcf482ff63a0a" providerId="LiveId" clId="{B55BBA56-F9CC-4130-88C4-EEE47959DFB6}" dt="2019-03-10T21:40:39.634" v="1" actId="2696"/>
        <pc:sldMkLst>
          <pc:docMk/>
          <pc:sldMk cId="2167030746" sldId="257"/>
        </pc:sldMkLst>
      </pc:sldChg>
      <pc:sldChg chg="del">
        <pc:chgData name="Claire Law" userId="bf4fcf482ff63a0a" providerId="LiveId" clId="{B55BBA56-F9CC-4130-88C4-EEE47959DFB6}" dt="2019-03-10T21:40:40.286" v="2" actId="2696"/>
        <pc:sldMkLst>
          <pc:docMk/>
          <pc:sldMk cId="4162560312" sldId="258"/>
        </pc:sldMkLst>
      </pc:sldChg>
      <pc:sldChg chg="del">
        <pc:chgData name="Claire Law" userId="bf4fcf482ff63a0a" providerId="LiveId" clId="{B55BBA56-F9CC-4130-88C4-EEE47959DFB6}" dt="2019-03-10T21:40:41.225" v="3" actId="2696"/>
        <pc:sldMkLst>
          <pc:docMk/>
          <pc:sldMk cId="2523084253" sldId="259"/>
        </pc:sldMkLst>
      </pc:sldChg>
      <pc:sldChg chg="ord">
        <pc:chgData name="Claire Law" userId="bf4fcf482ff63a0a" providerId="LiveId" clId="{B55BBA56-F9CC-4130-88C4-EEE47959DFB6}" dt="2019-03-10T21:40:48.625" v="10"/>
        <pc:sldMkLst>
          <pc:docMk/>
          <pc:sldMk cId="1990247073" sldId="260"/>
        </pc:sldMkLst>
      </pc:sldChg>
      <pc:sldChg chg="del">
        <pc:chgData name="Claire Law" userId="bf4fcf482ff63a0a" providerId="LiveId" clId="{B55BBA56-F9CC-4130-88C4-EEE47959DFB6}" dt="2019-03-10T21:40:43.593" v="4" actId="2696"/>
        <pc:sldMkLst>
          <pc:docMk/>
          <pc:sldMk cId="893083549" sldId="261"/>
        </pc:sldMkLst>
      </pc:sldChg>
      <pc:sldChg chg="del">
        <pc:chgData name="Claire Law" userId="bf4fcf482ff63a0a" providerId="LiveId" clId="{B55BBA56-F9CC-4130-88C4-EEE47959DFB6}" dt="2019-03-10T21:40:43.846" v="5" actId="2696"/>
        <pc:sldMkLst>
          <pc:docMk/>
          <pc:sldMk cId="1191926798" sldId="263"/>
        </pc:sldMkLst>
      </pc:sldChg>
      <pc:sldChg chg="del">
        <pc:chgData name="Claire Law" userId="bf4fcf482ff63a0a" providerId="LiveId" clId="{B55BBA56-F9CC-4130-88C4-EEE47959DFB6}" dt="2019-03-10T21:40:44.078" v="6" actId="2696"/>
        <pc:sldMkLst>
          <pc:docMk/>
          <pc:sldMk cId="344860124" sldId="264"/>
        </pc:sldMkLst>
      </pc:sldChg>
      <pc:sldChg chg="del">
        <pc:chgData name="Claire Law" userId="bf4fcf482ff63a0a" providerId="LiveId" clId="{B55BBA56-F9CC-4130-88C4-EEE47959DFB6}" dt="2019-03-10T21:40:44.366" v="7" actId="2696"/>
        <pc:sldMkLst>
          <pc:docMk/>
          <pc:sldMk cId="3051319251" sldId="265"/>
        </pc:sldMkLst>
      </pc:sldChg>
      <pc:sldChg chg="del">
        <pc:chgData name="Claire Law" userId="bf4fcf482ff63a0a" providerId="LiveId" clId="{B55BBA56-F9CC-4130-88C4-EEE47959DFB6}" dt="2019-03-10T21:40:44.614" v="8" actId="2696"/>
        <pc:sldMkLst>
          <pc:docMk/>
          <pc:sldMk cId="3395428850" sldId="266"/>
        </pc:sldMkLst>
      </pc:sldChg>
      <pc:sldChg chg="del">
        <pc:chgData name="Claire Law" userId="bf4fcf482ff63a0a" providerId="LiveId" clId="{B55BBA56-F9CC-4130-88C4-EEE47959DFB6}" dt="2019-03-10T21:40:45.717" v="9" actId="2696"/>
        <pc:sldMkLst>
          <pc:docMk/>
          <pc:sldMk cId="975310284" sldId="267"/>
        </pc:sldMkLst>
      </pc:sldChg>
      <pc:sldChg chg="del">
        <pc:chgData name="Claire Law" userId="bf4fcf482ff63a0a" providerId="LiveId" clId="{B55BBA56-F9CC-4130-88C4-EEE47959DFB6}" dt="2019-03-10T21:40:50.168" v="11" actId="2696"/>
        <pc:sldMkLst>
          <pc:docMk/>
          <pc:sldMk cId="2460037010" sldId="269"/>
        </pc:sldMkLst>
      </pc:sldChg>
      <pc:sldChg chg="ord">
        <pc:chgData name="Claire Law" userId="bf4fcf482ff63a0a" providerId="LiveId" clId="{B55BBA56-F9CC-4130-88C4-EEE47959DFB6}" dt="2019-03-10T21:43:37.521" v="12"/>
        <pc:sldMkLst>
          <pc:docMk/>
          <pc:sldMk cId="2146556896" sldId="270"/>
        </pc:sldMkLst>
      </pc:sldChg>
      <pc:sldChg chg="addSp delSp modSp ord">
        <pc:chgData name="Claire Law" userId="bf4fcf482ff63a0a" providerId="LiveId" clId="{B55BBA56-F9CC-4130-88C4-EEE47959DFB6}" dt="2019-03-10T22:14:12.016" v="127" actId="1076"/>
        <pc:sldMkLst>
          <pc:docMk/>
          <pc:sldMk cId="488446728" sldId="271"/>
        </pc:sldMkLst>
        <pc:spChg chg="add mod">
          <ac:chgData name="Claire Law" userId="bf4fcf482ff63a0a" providerId="LiveId" clId="{B55BBA56-F9CC-4130-88C4-EEE47959DFB6}" dt="2019-03-10T22:13:30.870" v="125" actId="1076"/>
          <ac:spMkLst>
            <pc:docMk/>
            <pc:sldMk cId="488446728" sldId="271"/>
            <ac:spMk id="5" creationId="{2F750619-3469-47F8-9EF8-28AF69D16BD7}"/>
          </ac:spMkLst>
        </pc:spChg>
        <pc:spChg chg="add mod">
          <ac:chgData name="Claire Law" userId="bf4fcf482ff63a0a" providerId="LiveId" clId="{B55BBA56-F9CC-4130-88C4-EEE47959DFB6}" dt="2019-03-10T22:14:12.016" v="127" actId="1076"/>
          <ac:spMkLst>
            <pc:docMk/>
            <pc:sldMk cId="488446728" sldId="271"/>
            <ac:spMk id="6" creationId="{7A472929-C416-414B-8769-D7625B711F4B}"/>
          </ac:spMkLst>
        </pc:spChg>
        <pc:picChg chg="del">
          <ac:chgData name="Claire Law" userId="bf4fcf482ff63a0a" providerId="LiveId" clId="{B55BBA56-F9CC-4130-88C4-EEE47959DFB6}" dt="2019-03-10T22:07:40.981" v="27" actId="478"/>
          <ac:picMkLst>
            <pc:docMk/>
            <pc:sldMk cId="488446728" sldId="271"/>
            <ac:picMk id="3" creationId="{D10145F3-6537-48A7-A48B-A9FE409CC693}"/>
          </ac:picMkLst>
        </pc:picChg>
        <pc:picChg chg="add mod">
          <ac:chgData name="Claire Law" userId="bf4fcf482ff63a0a" providerId="LiveId" clId="{B55BBA56-F9CC-4130-88C4-EEE47959DFB6}" dt="2019-03-10T22:08:50.230" v="37" actId="14100"/>
          <ac:picMkLst>
            <pc:docMk/>
            <pc:sldMk cId="488446728" sldId="271"/>
            <ac:picMk id="4" creationId="{D876B1BE-06C2-48FE-AB7C-2F5F15C353F9}"/>
          </ac:picMkLst>
        </pc:picChg>
        <pc:picChg chg="add mod">
          <ac:chgData name="Claire Law" userId="bf4fcf482ff63a0a" providerId="LiveId" clId="{B55BBA56-F9CC-4130-88C4-EEE47959DFB6}" dt="2019-03-10T22:13:33.061" v="126" actId="1076"/>
          <ac:picMkLst>
            <pc:docMk/>
            <pc:sldMk cId="488446728" sldId="271"/>
            <ac:picMk id="8" creationId="{524F97A9-73EF-4C2A-B2E0-69C9EFEF1AA6}"/>
          </ac:picMkLst>
        </pc:picChg>
        <pc:picChg chg="add del mod">
          <ac:chgData name="Claire Law" userId="bf4fcf482ff63a0a" providerId="LiveId" clId="{B55BBA56-F9CC-4130-88C4-EEE47959DFB6}" dt="2019-03-10T22:08:44.526" v="34" actId="478"/>
          <ac:picMkLst>
            <pc:docMk/>
            <pc:sldMk cId="488446728" sldId="271"/>
            <ac:picMk id="1026" creationId="{EABBE9FC-098D-42A2-870A-6E08EBC6A978}"/>
          </ac:picMkLst>
        </pc:picChg>
      </pc:sldChg>
      <pc:sldChg chg="del">
        <pc:chgData name="Claire Law" userId="bf4fcf482ff63a0a" providerId="LiveId" clId="{B55BBA56-F9CC-4130-88C4-EEE47959DFB6}" dt="2019-03-10T22:07:42.880" v="28" actId="2696"/>
        <pc:sldMkLst>
          <pc:docMk/>
          <pc:sldMk cId="3635192820" sldId="272"/>
        </pc:sldMkLst>
      </pc:sldChg>
      <pc:sldChg chg="addSp delSp modSp ord">
        <pc:chgData name="Claire Law" userId="bf4fcf482ff63a0a" providerId="LiveId" clId="{B55BBA56-F9CC-4130-88C4-EEE47959DFB6}" dt="2019-03-10T22:04:36.570" v="25" actId="1076"/>
        <pc:sldMkLst>
          <pc:docMk/>
          <pc:sldMk cId="356407323" sldId="273"/>
        </pc:sldMkLst>
        <pc:graphicFrameChg chg="add del mod">
          <ac:chgData name="Claire Law" userId="bf4fcf482ff63a0a" providerId="LiveId" clId="{B55BBA56-F9CC-4130-88C4-EEE47959DFB6}" dt="2019-03-10T22:04:22.534" v="21"/>
          <ac:graphicFrameMkLst>
            <pc:docMk/>
            <pc:sldMk cId="356407323" sldId="273"/>
            <ac:graphicFrameMk id="2" creationId="{BE77D2BE-7D88-4437-B559-6E045D0E480D}"/>
          </ac:graphicFrameMkLst>
        </pc:graphicFrameChg>
        <pc:graphicFrameChg chg="add del mod">
          <ac:chgData name="Claire Law" userId="bf4fcf482ff63a0a" providerId="LiveId" clId="{B55BBA56-F9CC-4130-88C4-EEE47959DFB6}" dt="2019-03-10T22:04:21.400" v="19"/>
          <ac:graphicFrameMkLst>
            <pc:docMk/>
            <pc:sldMk cId="356407323" sldId="273"/>
            <ac:graphicFrameMk id="3" creationId="{27270C60-058E-4F15-9CA9-5E20772A640B}"/>
          </ac:graphicFrameMkLst>
        </pc:graphicFrameChg>
        <pc:picChg chg="add del mod">
          <ac:chgData name="Claire Law" userId="bf4fcf482ff63a0a" providerId="LiveId" clId="{B55BBA56-F9CC-4130-88C4-EEE47959DFB6}" dt="2019-03-10T22:04:36.570" v="25" actId="1076"/>
          <ac:picMkLst>
            <pc:docMk/>
            <pc:sldMk cId="356407323" sldId="273"/>
            <ac:picMk id="5" creationId="{589298BB-7B93-4D91-9DDB-15C7B834FFBF}"/>
          </ac:picMkLst>
        </pc:picChg>
      </pc:sldChg>
      <pc:sldChg chg="del">
        <pc:chgData name="Claire Law" userId="bf4fcf482ff63a0a" providerId="LiveId" clId="{B55BBA56-F9CC-4130-88C4-EEE47959DFB6}" dt="2019-03-10T22:07:38.683" v="26" actId="2696"/>
        <pc:sldMkLst>
          <pc:docMk/>
          <pc:sldMk cId="1424507034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s://youtu.be/_WdprHcOuJU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1D0AF59-99C3-4251-AB9A-C966C6AD44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855405F-37A2-4869-9154-F8BE3BECE6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38402" y="402398"/>
            <a:ext cx="10701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96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7AFD58-BFC6-4B87-8329-C25A527DE8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675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2CDB653-8CB7-4003-859E-E4EAAC6B45DE}"/>
              </a:ext>
            </a:extLst>
          </p:cNvPr>
          <p:cNvSpPr/>
          <p:nvPr/>
        </p:nvSpPr>
        <p:spPr>
          <a:xfrm>
            <a:off x="211394" y="247225"/>
            <a:ext cx="579415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Refugee - a person who has been forced to leave their country in order to escape war, persecution, or natural disaster.</a:t>
            </a:r>
            <a:endParaRPr lang="en-GB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A21531-4464-4FEF-9719-39806452DF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6449" y="1266237"/>
            <a:ext cx="5824217" cy="3882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402833-BCCB-4526-8279-E3C03A1D961A}"/>
              </a:ext>
            </a:extLst>
          </p:cNvPr>
          <p:cNvSpPr txBox="1"/>
          <p:nvPr/>
        </p:nvSpPr>
        <p:spPr>
          <a:xfrm>
            <a:off x="6096000" y="5344357"/>
            <a:ext cx="5914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Rohingya family wades through water crossing the border from Myanmar into Bangladesh.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11698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xmlns="" id="{B042E453-5FE2-4278-B5A0-FE2B5B5670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235" y="431473"/>
            <a:ext cx="10706470" cy="603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6556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BFF15E-4FC4-43F8-A941-40DBEC3BDD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36" r="1" b="25473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0247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876B1BE-06C2-48FE-AB7C-2F5F15C35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915" y="263825"/>
            <a:ext cx="6408708" cy="6408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750619-3469-47F8-9EF8-28AF69D16BD7}"/>
              </a:ext>
            </a:extLst>
          </p:cNvPr>
          <p:cNvSpPr txBox="1"/>
          <p:nvPr/>
        </p:nvSpPr>
        <p:spPr>
          <a:xfrm>
            <a:off x="6987397" y="2024332"/>
            <a:ext cx="4769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Boy at the Back of the Class tells the story of a refugee.  It shows the importance of friendship and kindness in a world that doesn't always make sense. 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A472929-C416-414B-8769-D7625B711F4B}"/>
              </a:ext>
            </a:extLst>
          </p:cNvPr>
          <p:cNvSpPr txBox="1"/>
          <p:nvPr/>
        </p:nvSpPr>
        <p:spPr>
          <a:xfrm>
            <a:off x="7021903" y="166779"/>
            <a:ext cx="52046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Boy At the Back of the Class by </a:t>
            </a:r>
          </a:p>
          <a:p>
            <a:r>
              <a:rPr lang="en-US" sz="3200" b="1" dirty="0" err="1"/>
              <a:t>Onjali</a:t>
            </a:r>
            <a:r>
              <a:rPr lang="en-US" sz="3200" b="1" dirty="0"/>
              <a:t> Q. Rauf</a:t>
            </a:r>
          </a:p>
          <a:p>
            <a:endParaRPr lang="en-GB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24F97A9-73EF-4C2A-B2E0-69C9EFEF1A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7061" y="4153618"/>
            <a:ext cx="4807790" cy="270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446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9298BB-7B93-4D91-9DDB-15C7B834F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5205" y="186276"/>
            <a:ext cx="8647262" cy="648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40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83</Words>
  <Application>Microsoft Office PowerPoint</Application>
  <PresentationFormat>Custom</PresentationFormat>
  <Paragraphs>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4</cp:revision>
  <dcterms:created xsi:type="dcterms:W3CDTF">2019-03-10T19:56:01Z</dcterms:created>
  <dcterms:modified xsi:type="dcterms:W3CDTF">2019-03-13T10:19:28Z</dcterms:modified>
</cp:coreProperties>
</file>