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9A8F5-9F1F-48D3-8C2C-35FC8C2E9B80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EBC16-9AAE-4FAA-8D6B-FE0D05FE3EB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619672" y="188640"/>
            <a:ext cx="5832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/>
              <a:t>School library</a:t>
            </a:r>
          </a:p>
        </p:txBody>
      </p:sp>
      <p:pic>
        <p:nvPicPr>
          <p:cNvPr id="19458" name="Picture 2" descr="https://www.penguin.co.uk/content/dam/prh/articles/archive/children-archive/puffin/IMG_7241.jpg"/>
          <p:cNvPicPr>
            <a:picLocks noChangeAspect="1" noChangeArrowheads="1"/>
          </p:cNvPicPr>
          <p:nvPr/>
        </p:nvPicPr>
        <p:blipFill>
          <a:blip r:embed="rId2" cstate="print"/>
          <a:srcRect t="9150" r="196" b="278"/>
          <a:stretch>
            <a:fillRect/>
          </a:stretch>
        </p:blipFill>
        <p:spPr bwMode="auto">
          <a:xfrm>
            <a:off x="395536" y="1196752"/>
            <a:ext cx="8512946" cy="5472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11760" y="332656"/>
            <a:ext cx="43760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Round library</a:t>
            </a:r>
          </a:p>
        </p:txBody>
      </p:sp>
      <p:pic>
        <p:nvPicPr>
          <p:cNvPr id="8194" name="Picture 2" descr="https://i2-prod.mirror.co.uk/incoming/article13150548.ece/ALTERNATES/s1227b/0_12-incredible-libraries-in-the-UK-you-need-to-s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8064896" cy="53460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628800"/>
            <a:ext cx="232871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Old </a:t>
            </a:r>
            <a:endParaRPr lang="en-GB" sz="6000" dirty="0" smtClean="0"/>
          </a:p>
          <a:p>
            <a:r>
              <a:rPr lang="en-GB" sz="6000" dirty="0" smtClean="0"/>
              <a:t>Library</a:t>
            </a:r>
            <a:endParaRPr lang="en-GB" sz="6000" dirty="0"/>
          </a:p>
        </p:txBody>
      </p:sp>
      <p:pic>
        <p:nvPicPr>
          <p:cNvPr id="7170" name="Picture 2" descr="https://i2-prod.mirror.co.uk/incoming/article13150516.ece/ALTERNATES/s1227b/0_PAY-Duke-Humfreys-Library-in-the-Bodlei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0648"/>
            <a:ext cx="6422620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36712"/>
            <a:ext cx="288091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smtClean="0"/>
              <a:t>Modern </a:t>
            </a:r>
          </a:p>
          <a:p>
            <a:r>
              <a:rPr lang="en-GB" sz="6000" dirty="0" smtClean="0"/>
              <a:t>Library</a:t>
            </a:r>
            <a:endParaRPr lang="en-GB" sz="6000" dirty="0"/>
          </a:p>
        </p:txBody>
      </p:sp>
      <p:pic>
        <p:nvPicPr>
          <p:cNvPr id="6146" name="Picture 2" descr="https://www.bl.uk/britishlibrary/~/media/bl/global/pressrelease/r/e/a/readingroom7.jpg?w=488&amp;h=4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99" y="332656"/>
            <a:ext cx="6192687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19672" y="260648"/>
            <a:ext cx="61420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Imaginative Library</a:t>
            </a:r>
          </a:p>
        </p:txBody>
      </p:sp>
      <p:pic>
        <p:nvPicPr>
          <p:cNvPr id="5122" name="Picture 2" descr="https://images.adsttc.com/media/images/54a7/145c/e58e/ceff/e500/001f/large_jpg/Sang_CPH_reading_room.jpg?14202358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1"/>
            <a:ext cx="8712968" cy="4831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7704" y="188640"/>
            <a:ext cx="55552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Andrew Carnegie</a:t>
            </a:r>
          </a:p>
        </p:txBody>
      </p:sp>
      <p:pic>
        <p:nvPicPr>
          <p:cNvPr id="4098" name="Picture 2" descr="https://upload.wikimedia.org/wikipedia/commons/thumb/b/b5/Andrew_Carnegie%2C_three-quarter_length_portrait%2C_seated%2C_facing_slightly_left%2C_1913.jpg/220px-Andrew_Carnegie%2C_three-quarter_length_portrait%2C_seated%2C_facing_slightly_left%2C_19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340768"/>
            <a:ext cx="4608512" cy="5362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35696" y="188640"/>
            <a:ext cx="55353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Edinburgh library</a:t>
            </a:r>
          </a:p>
        </p:txBody>
      </p:sp>
      <p:pic>
        <p:nvPicPr>
          <p:cNvPr id="3074" name="Picture 2" descr="https://upload.wikimedia.org/wikipedia/commons/thumb/d/d8/Edinburgh_Central_Library%2C_George_IV_Bridge.JPG/1024px-Edinburgh_Central_Library%2C_George_IV_Brid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1162898"/>
            <a:ext cx="7344816" cy="55659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67744" y="260648"/>
            <a:ext cx="45136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Illinois Library</a:t>
            </a:r>
          </a:p>
        </p:txBody>
      </p:sp>
      <p:pic>
        <p:nvPicPr>
          <p:cNvPr id="2050" name="Picture 2" descr="https://upload.wikimedia.org/wikipedia/commons/thumb/d/d0/Macomb_Public_Library.JPG/1024px-Macomb_Public_Libra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665109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9712" y="332656"/>
            <a:ext cx="48770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Ontario Library</a:t>
            </a:r>
          </a:p>
        </p:txBody>
      </p:sp>
      <p:pic>
        <p:nvPicPr>
          <p:cNvPr id="22530" name="Picture 2" descr="https://upload.wikimedia.org/wikipedia/commons/thumb/6/69/Yorkville_Library.jpg/1024px-Yorkville_Library.jpg"/>
          <p:cNvPicPr>
            <a:picLocks noChangeAspect="1" noChangeArrowheads="1"/>
          </p:cNvPicPr>
          <p:nvPr/>
        </p:nvPicPr>
        <p:blipFill>
          <a:blip r:embed="rId2" cstate="print"/>
          <a:srcRect t="8506"/>
          <a:stretch>
            <a:fillRect/>
          </a:stretch>
        </p:blipFill>
        <p:spPr bwMode="auto">
          <a:xfrm>
            <a:off x="611560" y="1268760"/>
            <a:ext cx="7901451" cy="542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88640"/>
            <a:ext cx="85410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Syracuse University Library</a:t>
            </a:r>
          </a:p>
        </p:txBody>
      </p:sp>
      <p:pic>
        <p:nvPicPr>
          <p:cNvPr id="1026" name="Picture 2" descr="https://upload.wikimedia.org/wikipedia/commons/1/17/Syracuse_Carnegie_Library.jpg"/>
          <p:cNvPicPr>
            <a:picLocks noChangeAspect="1" noChangeArrowheads="1"/>
          </p:cNvPicPr>
          <p:nvPr/>
        </p:nvPicPr>
        <p:blipFill>
          <a:blip r:embed="rId2" cstate="print"/>
          <a:srcRect t="4925" b="5193"/>
          <a:stretch>
            <a:fillRect/>
          </a:stretch>
        </p:blipFill>
        <p:spPr bwMode="auto">
          <a:xfrm>
            <a:off x="611560" y="1268760"/>
            <a:ext cx="7800975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21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7</cp:revision>
  <dcterms:created xsi:type="dcterms:W3CDTF">2019-03-13T08:39:51Z</dcterms:created>
  <dcterms:modified xsi:type="dcterms:W3CDTF">2019-03-13T09:48:36Z</dcterms:modified>
</cp:coreProperties>
</file>