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4" r:id="rId2"/>
    <p:sldId id="263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78" autoAdjust="0"/>
    <p:restoredTop sz="91787" autoAdjust="0"/>
  </p:normalViewPr>
  <p:slideViewPr>
    <p:cSldViewPr snapToGrid="0">
      <p:cViewPr>
        <p:scale>
          <a:sx n="80" d="100"/>
          <a:sy n="80" d="100"/>
        </p:scale>
        <p:origin x="-1800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0F3BC-FE80-45D2-9646-7BC0FEE8E941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18B82-F1F4-406D-B3D9-A05B04B683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76018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18B82-F1F4-406D-B3D9-A05B04B6830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3660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EC4006-7A09-4BBF-976F-D264A0AC9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3005B0C-DCCC-4B96-BA51-63E6E95C9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A12005-00D2-4234-B7F6-A6CC7623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FEB9C6-ED58-4264-983B-5DD3F30B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DDA92C-4411-4479-BE87-0F93292E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239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BC9C4F-2B5D-4A4D-BF77-C7403551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8E7C71-73ED-4DAB-BF80-0805EFDAB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1C231F-62A0-4206-820C-376987BE2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40E633-2844-4909-AD95-59B34DE5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CAB5B6-7A62-4BB0-9C0C-C3E0C8FE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204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476A37-576C-4EB0-94FE-C8877EA29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DE1998-C7F2-406B-AD4A-14ECD9A4A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47B57C-CAB0-46C9-ABB5-5EFD6141A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2142AA-3E79-4D19-8FD8-5657390B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0D2EFF-8590-410F-9FF6-24FDA6AF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4014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209794-74B1-4B4A-9B61-7C81F080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EC50DD-C790-43E6-9A7F-683598409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0896E4-03AA-4431-A2BA-215029A87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D4A4E4E-BCA4-445E-845E-8DAD078F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0F3675-A494-4036-AC18-DA809C3DE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3B5980-5CE1-4546-974D-C1286401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6556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B3E1A8-6662-4D70-BA59-10F7F9025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9E3837-856F-4491-A9AA-8C79242C4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36C5F26-82F1-44FB-9706-32DBC000C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7CCF9-1050-4DE3-AF11-056448641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DE9D9A8-52FA-40A3-8886-3D3158B95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5F4C860-69C3-490D-BDFD-15B433B7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FD69A94-D90B-4E23-97FC-9E5C3C0B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BDBE70D-4576-4C0C-B5C0-5AC929F5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3693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ECFDFC-B21F-4339-A169-82520CD0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E3630BA-0326-4F7D-B020-5C52EFFC4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976B001-428A-47E5-AF67-1FD2391CA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ECC78EB-068F-4861-9335-2C71B1DE3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1051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A9B6E89-D7DE-4E12-99CF-FEFF5428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BE630FF-0A85-424E-86ED-D7FB1793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D7CE9B9-A290-4CD9-86A3-31E9F4A2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757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73C5BF-3A43-4BF9-8117-5480B2E0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669B7A-DF20-4967-9760-29AAF6E9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E6BB85-9E35-43B3-B9E0-AFD781DD4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B3ADE50-416C-4D36-8C96-5EA2F4E6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69B0804-78E5-4D67-BBE3-56ADDD23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31126CB-9677-44F4-973D-05D52384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9846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0951A7-7023-4C71-8771-DF77F6AF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F1DA618-A540-47CD-8D67-6FDBAA0C7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1E5E057-F380-4D64-B9B2-F353C259E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F0B02D-C767-4969-841A-5CBC14147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79C9E3-CE8C-43C0-9F1E-F9B7B6275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1D2360-36C2-4978-B9ED-1CEFD16F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7447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4D7DF5-5EF7-4C6B-A180-489E16DA9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82BB59D-FFE9-4F90-A886-9C6175F87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C12C73-97E5-408D-9C9A-0B9BFB13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83F4AA-531E-4F34-B1B1-436F7729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C645C0-CE5B-41CF-93D6-1B211CFD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359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4EC06FA-E9EB-4D67-A403-9ABA37470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C3CEE4A-865F-4B43-9635-FB8548D91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F55413-FF64-4D88-8903-73259B80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1CC032-C324-4CFE-8C27-8FA043D4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8F8829-C8A3-4002-8619-12EE79DF5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370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E60475-1FC6-4157-B2B1-E3122DBCF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1493ED6-F1E6-47C3-93DE-CE210D01F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462206-77CE-4545-BC4B-E1D0729E7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BBDE5-F583-4A28-BC57-F44DB088E904}" type="datetimeFigureOut">
              <a:rPr lang="en-GB" smtClean="0"/>
              <a:pPr/>
              <a:t>06/03/2019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5A7913-5807-4124-A498-AADDB7204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7EB5D8-0FD9-4730-B67A-86B2B9005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9B90D-A63E-427A-B1D1-5DEF4D7064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950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B131C4-A2D5-4F7B-9622-3BCEAAFDF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781"/>
            <a:ext cx="9144000" cy="4262438"/>
          </a:xfrm>
        </p:spPr>
        <p:txBody>
          <a:bodyPr>
            <a:normAutofit fontScale="90000"/>
          </a:bodyPr>
          <a:lstStyle/>
          <a:p>
            <a:r>
              <a:rPr lang="en-GB" sz="16600" b="1" dirty="0" smtClean="0">
                <a:solidFill>
                  <a:schemeClr val="accent1"/>
                </a:solidFill>
              </a:rPr>
              <a:t>World Book Day </a:t>
            </a:r>
            <a:r>
              <a:rPr lang="en-GB" sz="16600" b="1" dirty="0" smtClean="0">
                <a:solidFill>
                  <a:schemeClr val="accent1"/>
                </a:solidFill>
              </a:rPr>
              <a:t>2019</a:t>
            </a:r>
            <a:endParaRPr lang="en-GB" sz="16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13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CE3451-965C-42F8-8DDB-1831DA5A2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128" y="2791365"/>
            <a:ext cx="10848512" cy="2387600"/>
          </a:xfrm>
        </p:spPr>
        <p:txBody>
          <a:bodyPr>
            <a:noAutofit/>
          </a:bodyPr>
          <a:lstStyle/>
          <a:p>
            <a:r>
              <a:rPr lang="en-GB" sz="12500" b="1" dirty="0">
                <a:solidFill>
                  <a:srgbClr val="FF0000"/>
                </a:solidFill>
              </a:rPr>
              <a:t>Best journey ever?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DE406C2-23BE-4C68-962F-458F286296AD}"/>
              </a:ext>
            </a:extLst>
          </p:cNvPr>
          <p:cNvSpPr txBox="1"/>
          <p:nvPr/>
        </p:nvSpPr>
        <p:spPr>
          <a:xfrm>
            <a:off x="1491449" y="5251594"/>
            <a:ext cx="2583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accent1"/>
                </a:solidFill>
              </a:rPr>
              <a:t>Who?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13B9E1D-2686-463C-9C64-F89117EE93D3}"/>
              </a:ext>
            </a:extLst>
          </p:cNvPr>
          <p:cNvSpPr txBox="1"/>
          <p:nvPr/>
        </p:nvSpPr>
        <p:spPr>
          <a:xfrm>
            <a:off x="4651900" y="5750004"/>
            <a:ext cx="3213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accent1"/>
                </a:solidFill>
              </a:rPr>
              <a:t>Where?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FF52ED-BFE1-4A5A-9BF5-FF759D9883EF}"/>
              </a:ext>
            </a:extLst>
          </p:cNvPr>
          <p:cNvSpPr txBox="1"/>
          <p:nvPr/>
        </p:nvSpPr>
        <p:spPr>
          <a:xfrm>
            <a:off x="9028590" y="5301577"/>
            <a:ext cx="30450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accent1"/>
                </a:solidFill>
              </a:rPr>
              <a:t>When?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173FA-8249-43AE-9B93-9D6FD89FBEB7}"/>
              </a:ext>
            </a:extLst>
          </p:cNvPr>
          <p:cNvSpPr txBox="1"/>
          <p:nvPr/>
        </p:nvSpPr>
        <p:spPr>
          <a:xfrm>
            <a:off x="8691239" y="491873"/>
            <a:ext cx="2503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accent1"/>
                </a:solidFill>
              </a:rPr>
              <a:t>Why?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F67F399-CFCC-479E-B4D3-11E4FE462C7C}"/>
              </a:ext>
            </a:extLst>
          </p:cNvPr>
          <p:cNvSpPr txBox="1"/>
          <p:nvPr/>
        </p:nvSpPr>
        <p:spPr>
          <a:xfrm>
            <a:off x="1207362" y="408373"/>
            <a:ext cx="25212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accent1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xmlns="" val="209777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E28099-25E7-48C8-BBD9-767CDE7E4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238" y="365125"/>
            <a:ext cx="7629524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Benefits of sharing a </a:t>
            </a:r>
            <a:r>
              <a:rPr lang="en-GB" sz="5400" b="1" dirty="0" smtClean="0">
                <a:solidFill>
                  <a:srgbClr val="FF0000"/>
                </a:solidFill>
              </a:rPr>
              <a:t>story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CDBFDE-F503-4483-B7BA-8A0F027A0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sz="3600" dirty="0" smtClean="0"/>
              <a:t>Sharing </a:t>
            </a:r>
            <a:r>
              <a:rPr lang="en-GB" sz="3600" dirty="0"/>
              <a:t>a story helps us to have a better relationship with the other person. </a:t>
            </a:r>
            <a:r>
              <a:rPr lang="en-GB" sz="3600" dirty="0" smtClean="0"/>
              <a:t>We </a:t>
            </a:r>
            <a:r>
              <a:rPr lang="en-GB" sz="3600" dirty="0"/>
              <a:t>have a happy </a:t>
            </a:r>
            <a:r>
              <a:rPr lang="en-GB" sz="3600" dirty="0" smtClean="0"/>
              <a:t>memory!</a:t>
            </a:r>
            <a:endParaRPr lang="en-GB" sz="3600" dirty="0"/>
          </a:p>
          <a:p>
            <a:r>
              <a:rPr lang="en-GB" sz="3600" dirty="0" smtClean="0"/>
              <a:t>Chatting </a:t>
            </a:r>
            <a:r>
              <a:rPr lang="en-GB" sz="3600" dirty="0"/>
              <a:t>with someone else about a book helps </a:t>
            </a:r>
            <a:r>
              <a:rPr lang="en-GB" sz="3600" dirty="0" smtClean="0"/>
              <a:t>us </a:t>
            </a:r>
            <a:r>
              <a:rPr lang="en-GB" sz="3600" dirty="0"/>
              <a:t>to understand it </a:t>
            </a:r>
            <a:r>
              <a:rPr lang="en-GB" sz="3600" dirty="0" smtClean="0"/>
              <a:t>better.</a:t>
            </a:r>
            <a:endParaRPr lang="en-GB" sz="3600" dirty="0"/>
          </a:p>
          <a:p>
            <a:r>
              <a:rPr lang="en-GB" sz="3600" dirty="0" smtClean="0"/>
              <a:t>Reading </a:t>
            </a:r>
            <a:r>
              <a:rPr lang="en-GB" sz="3600" dirty="0"/>
              <a:t>aloud with someone else </a:t>
            </a:r>
            <a:r>
              <a:rPr lang="en-GB" sz="3600"/>
              <a:t>develops </a:t>
            </a:r>
            <a:r>
              <a:rPr lang="en-GB" sz="3600" smtClean="0"/>
              <a:t>our </a:t>
            </a:r>
            <a:r>
              <a:rPr lang="en-GB" sz="3600" dirty="0"/>
              <a:t>confidence as </a:t>
            </a:r>
            <a:r>
              <a:rPr lang="en-GB" sz="3600"/>
              <a:t>a </a:t>
            </a:r>
            <a:r>
              <a:rPr lang="en-GB" sz="3600" smtClean="0"/>
              <a:t>reader.</a:t>
            </a:r>
            <a:endParaRPr lang="en-GB" sz="3600" dirty="0"/>
          </a:p>
        </p:txBody>
      </p:sp>
      <p:pic>
        <p:nvPicPr>
          <p:cNvPr id="1026" name="Picture 2" descr="Image result for share a story image world book day">
            <a:extLst>
              <a:ext uri="{FF2B5EF4-FFF2-40B4-BE49-F238E27FC236}">
                <a16:creationId xmlns:a16="http://schemas.microsoft.com/office/drawing/2014/main" xmlns="" id="{7DA29E94-55C1-41B6-A5C1-FA7B1914E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1810" y="5010632"/>
            <a:ext cx="6244957" cy="175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813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71</Words>
  <Application>Microsoft Office PowerPoint</Application>
  <PresentationFormat>Custom</PresentationFormat>
  <Paragraphs>12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World Book Day 2019</vt:lpstr>
      <vt:lpstr>Best journey ever?  </vt:lpstr>
      <vt:lpstr>Benefits of sharing a story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9</cp:revision>
  <dcterms:created xsi:type="dcterms:W3CDTF">2018-02-21T16:11:46Z</dcterms:created>
  <dcterms:modified xsi:type="dcterms:W3CDTF">2019-03-06T09:58:35Z</dcterms:modified>
</cp:coreProperties>
</file>