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98BF0-B581-4485-B43A-F9004F8420F3}" type="datetimeFigureOut">
              <a:rPr lang="en-GB" smtClean="0"/>
              <a:pPr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27E85-380B-4375-A8E5-E045FCC752B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593DFD-33A8-4419-9814-DC34C10BF05A}"/>
              </a:ext>
            </a:extLst>
          </p:cNvPr>
          <p:cNvSpPr txBox="1"/>
          <p:nvPr/>
        </p:nvSpPr>
        <p:spPr>
          <a:xfrm>
            <a:off x="1133618" y="2274838"/>
            <a:ext cx="68767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0070C0"/>
                </a:solidFill>
              </a:rPr>
              <a:t>What do they have in common?</a:t>
            </a:r>
            <a:endParaRPr lang="en-GB" sz="7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BA1822-322F-4DD9-A32D-59E62506B1B7}"/>
              </a:ext>
            </a:extLst>
          </p:cNvPr>
          <p:cNvSpPr txBox="1"/>
          <p:nvPr/>
        </p:nvSpPr>
        <p:spPr>
          <a:xfrm>
            <a:off x="1115616" y="116106"/>
            <a:ext cx="6912768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Oranges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Apples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Pears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Grapes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Bananas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Raspberries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4A1E63F-906E-4A9F-A7E5-EB00DF40A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2038350"/>
            <a:ext cx="417195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2048B3-CF60-49B5-9240-AA80DB3D8939}"/>
              </a:ext>
            </a:extLst>
          </p:cNvPr>
          <p:cNvSpPr txBox="1"/>
          <p:nvPr/>
        </p:nvSpPr>
        <p:spPr>
          <a:xfrm>
            <a:off x="1115616" y="116106"/>
            <a:ext cx="4464496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Citroën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Ford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Peugeot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Volkswagen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Vauxhall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Renault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56D921-AA06-4EE3-8838-96D260A60690}"/>
              </a:ext>
            </a:extLst>
          </p:cNvPr>
          <p:cNvSpPr txBox="1"/>
          <p:nvPr/>
        </p:nvSpPr>
        <p:spPr>
          <a:xfrm>
            <a:off x="935596" y="116106"/>
            <a:ext cx="7272808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Pencil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Whiteboard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Desk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Dictionary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Paintbrush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Calculator</a:t>
            </a:r>
            <a:endParaRPr lang="en-GB" sz="4800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E00B2CE-35A5-46D4-A159-EF7D60193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888" y="4216103"/>
            <a:ext cx="3657600" cy="2381249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B077C3-6F69-4A61-BC4B-D7695805142F}"/>
              </a:ext>
            </a:extLst>
          </p:cNvPr>
          <p:cNvSpPr txBox="1"/>
          <p:nvPr/>
        </p:nvSpPr>
        <p:spPr>
          <a:xfrm>
            <a:off x="971600" y="116106"/>
            <a:ext cx="6120680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London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Paris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Nairobi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Stockholm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Beijing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Washington</a:t>
            </a:r>
            <a:endParaRPr lang="en-GB" sz="4800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6632FB-2FBC-4F26-8D7C-BF7BB1F54F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3" y="404664"/>
            <a:ext cx="3621818" cy="259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1F49DCB-FAF4-4AB8-BAD3-0763132451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561" y="3429000"/>
            <a:ext cx="24003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60AB251-1F7A-4526-881A-522B4C7E64F5}"/>
              </a:ext>
            </a:extLst>
          </p:cNvPr>
          <p:cNvSpPr txBox="1"/>
          <p:nvPr/>
        </p:nvSpPr>
        <p:spPr>
          <a:xfrm>
            <a:off x="1043608" y="116106"/>
            <a:ext cx="7056784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 err="1">
                <a:solidFill>
                  <a:srgbClr val="0070C0"/>
                </a:solidFill>
              </a:rPr>
              <a:t>Meconopsis</a:t>
            </a:r>
            <a:endParaRPr lang="en-US" sz="4800" dirty="0">
              <a:solidFill>
                <a:srgbClr val="0070C0"/>
              </a:solidFill>
            </a:endParaRP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Nigella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Allium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Leucojum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70C0"/>
                </a:solidFill>
              </a:rPr>
              <a:t>Adonis</a:t>
            </a:r>
          </a:p>
          <a:p>
            <a:pPr marL="285750" indent="-720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800" dirty="0" err="1">
                <a:solidFill>
                  <a:srgbClr val="0070C0"/>
                </a:solidFill>
              </a:rPr>
              <a:t>Echinopsis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1780" y="476672"/>
            <a:ext cx="396044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 err="1">
                <a:solidFill>
                  <a:srgbClr val="0070C0"/>
                </a:solidFill>
              </a:rPr>
              <a:t>Meconopsis</a:t>
            </a:r>
            <a:endParaRPr lang="en-GB" sz="6000" dirty="0">
              <a:solidFill>
                <a:srgbClr val="0070C0"/>
              </a:solidFill>
            </a:endParaRPr>
          </a:p>
        </p:txBody>
      </p:sp>
      <p:pic>
        <p:nvPicPr>
          <p:cNvPr id="2052" name="Picture 4" descr="https://www.plant-world-seeds.com/images/item_images/000/004/505/medium/MECONOPSIS_LINGHOLM_10.JPG?1495391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1416" y="1700808"/>
            <a:ext cx="4941168" cy="4941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9872" y="692696"/>
            <a:ext cx="2304256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70C0"/>
                </a:solidFill>
              </a:rPr>
              <a:t>Nigella</a:t>
            </a:r>
          </a:p>
        </p:txBody>
      </p:sp>
      <p:pic>
        <p:nvPicPr>
          <p:cNvPr id="1026" name="Picture 2" descr="Image result for nigella flow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2678" y="1988840"/>
            <a:ext cx="645864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1880" y="692696"/>
            <a:ext cx="216024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70C0"/>
                </a:solidFill>
              </a:rPr>
              <a:t>Allium</a:t>
            </a:r>
          </a:p>
        </p:txBody>
      </p:sp>
      <p:pic>
        <p:nvPicPr>
          <p:cNvPr id="23556" name="Picture 4" descr="Image result for al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2931" y="1988840"/>
            <a:ext cx="6678139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1820" y="692696"/>
            <a:ext cx="324036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70C0"/>
                </a:solidFill>
              </a:rPr>
              <a:t>Leucojum</a:t>
            </a:r>
          </a:p>
        </p:txBody>
      </p:sp>
      <p:pic>
        <p:nvPicPr>
          <p:cNvPr id="22530" name="Picture 2" descr="Image result for leucoj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660" y="1916832"/>
            <a:ext cx="6120680" cy="4590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1860" y="692696"/>
            <a:ext cx="252028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70C0"/>
                </a:solidFill>
              </a:rPr>
              <a:t> Adonis</a:t>
            </a:r>
          </a:p>
        </p:txBody>
      </p:sp>
      <p:pic>
        <p:nvPicPr>
          <p:cNvPr id="21508" name="Picture 4" descr="Image result for adonis flow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660" y="1826101"/>
            <a:ext cx="6120680" cy="46272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1800" y="692696"/>
            <a:ext cx="360040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70C0"/>
                </a:solidFill>
              </a:rPr>
              <a:t> </a:t>
            </a:r>
            <a:r>
              <a:rPr lang="en-GB" sz="6000" dirty="0" err="1">
                <a:solidFill>
                  <a:srgbClr val="0070C0"/>
                </a:solidFill>
              </a:rPr>
              <a:t>Echinopsis</a:t>
            </a:r>
            <a:endParaRPr lang="en-GB" sz="6000" dirty="0">
              <a:solidFill>
                <a:srgbClr val="0070C0"/>
              </a:solidFill>
            </a:endParaRPr>
          </a:p>
        </p:txBody>
      </p:sp>
      <p:pic>
        <p:nvPicPr>
          <p:cNvPr id="25604" name="Picture 4" descr="Image result for echinop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0923" y="1916832"/>
            <a:ext cx="3422154" cy="4562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echinopsis"/>
          <p:cNvPicPr>
            <a:picLocks noChangeAspect="1" noChangeArrowheads="1"/>
          </p:cNvPicPr>
          <p:nvPr/>
        </p:nvPicPr>
        <p:blipFill>
          <a:blip r:embed="rId2" cstate="print"/>
          <a:srcRect r="-5529" b="-12833"/>
          <a:stretch>
            <a:fillRect/>
          </a:stretch>
        </p:blipFill>
        <p:spPr bwMode="auto">
          <a:xfrm rot="20727331">
            <a:off x="-204879" y="-123758"/>
            <a:ext cx="2555777" cy="3573016"/>
          </a:xfrm>
          <a:prstGeom prst="rect">
            <a:avLst/>
          </a:prstGeom>
          <a:noFill/>
        </p:spPr>
      </p:pic>
      <p:pic>
        <p:nvPicPr>
          <p:cNvPr id="4" name="Picture 4" descr="Image result for adonis flower"/>
          <p:cNvPicPr>
            <a:picLocks noChangeAspect="1" noChangeArrowheads="1"/>
          </p:cNvPicPr>
          <p:nvPr/>
        </p:nvPicPr>
        <p:blipFill>
          <a:blip r:embed="rId3" cstate="print"/>
          <a:srcRect l="30692"/>
          <a:stretch>
            <a:fillRect/>
          </a:stretch>
        </p:blipFill>
        <p:spPr bwMode="auto">
          <a:xfrm rot="160598">
            <a:off x="3134301" y="3352969"/>
            <a:ext cx="2987824" cy="3259083"/>
          </a:xfrm>
          <a:prstGeom prst="rect">
            <a:avLst/>
          </a:prstGeom>
          <a:noFill/>
        </p:spPr>
      </p:pic>
      <p:pic>
        <p:nvPicPr>
          <p:cNvPr id="5" name="Picture 2" descr="Image result for leucoj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93068">
            <a:off x="6064990" y="3988286"/>
            <a:ext cx="3456384" cy="2592289"/>
          </a:xfrm>
          <a:prstGeom prst="rect">
            <a:avLst/>
          </a:prstGeom>
          <a:noFill/>
        </p:spPr>
      </p:pic>
      <p:pic>
        <p:nvPicPr>
          <p:cNvPr id="6" name="Picture 4" descr="Image result for ali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89648">
            <a:off x="-612576" y="3573016"/>
            <a:ext cx="4093053" cy="2736304"/>
          </a:xfrm>
          <a:prstGeom prst="rect">
            <a:avLst/>
          </a:prstGeom>
          <a:noFill/>
        </p:spPr>
      </p:pic>
      <p:pic>
        <p:nvPicPr>
          <p:cNvPr id="7" name="Picture 2" descr="Image result for nigella flower"/>
          <p:cNvPicPr>
            <a:picLocks noChangeAspect="1" noChangeArrowheads="1"/>
          </p:cNvPicPr>
          <p:nvPr/>
        </p:nvPicPr>
        <p:blipFill>
          <a:blip r:embed="rId6" cstate="print"/>
          <a:srcRect l="10890" r="436"/>
          <a:stretch>
            <a:fillRect/>
          </a:stretch>
        </p:blipFill>
        <p:spPr bwMode="auto">
          <a:xfrm rot="21076509">
            <a:off x="5039544" y="188640"/>
            <a:ext cx="4104456" cy="3096344"/>
          </a:xfrm>
          <a:prstGeom prst="rect">
            <a:avLst/>
          </a:prstGeom>
          <a:noFill/>
        </p:spPr>
      </p:pic>
      <p:pic>
        <p:nvPicPr>
          <p:cNvPr id="8" name="Picture 4" descr="https://www.plant-world-seeds.com/images/item_images/000/004/505/medium/MECONOPSIS_LINGHOLM_10.JPG?14953919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79073">
            <a:off x="2110629" y="-40483"/>
            <a:ext cx="3140968" cy="3140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45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have they in common?</dc:title>
  <dc:creator>Owner</dc:creator>
  <cp:lastModifiedBy>Owner</cp:lastModifiedBy>
  <cp:revision>11</cp:revision>
  <dcterms:created xsi:type="dcterms:W3CDTF">2019-02-15T00:47:01Z</dcterms:created>
  <dcterms:modified xsi:type="dcterms:W3CDTF">2019-03-02T19:14:24Z</dcterms:modified>
</cp:coreProperties>
</file>