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02" y="-77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A44B445-413A-47C4-9802-FB506B3B2C21}" type="datetimeFigureOut">
              <a:rPr lang="en-GB" smtClean="0"/>
              <a:t>15/02/2019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44B445-413A-47C4-9802-FB506B3B2C21}" type="datetimeFigureOut">
              <a:rPr lang="en-GB" smtClean="0"/>
              <a:t>15/02/2019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44B445-413A-47C4-9802-FB506B3B2C21}" type="datetimeFigureOut">
              <a:rPr lang="en-GB" smtClean="0"/>
              <a:t>15/02/2019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A44B445-413A-47C4-9802-FB506B3B2C21}" type="datetimeFigureOut">
              <a:rPr lang="en-GB" smtClean="0"/>
              <a:t>15/02/2019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A44B445-413A-47C4-9802-FB506B3B2C21}" type="datetimeFigureOut">
              <a:rPr lang="en-GB" smtClean="0"/>
              <a:t>15/02/2019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A44B445-413A-47C4-9802-FB506B3B2C21}" type="datetimeFigureOut">
              <a:rPr lang="en-GB" smtClean="0"/>
              <a:t>15/02/2019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44B445-413A-47C4-9802-FB506B3B2C21}" type="datetimeFigureOut">
              <a:rPr lang="en-GB" smtClean="0"/>
              <a:t>15/02/2019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44B445-413A-47C4-9802-FB506B3B2C21}" type="datetimeFigureOut">
              <a:rPr lang="en-GB" smtClean="0"/>
              <a:t>15/02/2019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44B445-413A-47C4-9802-FB506B3B2C21}" type="datetimeFigureOut">
              <a:rPr lang="en-GB" smtClean="0"/>
              <a:t>15/02/2019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44B445-413A-47C4-9802-FB506B3B2C21}" type="datetimeFigureOut">
              <a:rPr lang="en-GB" smtClean="0"/>
              <a:t>15/02/2019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44B445-413A-47C4-9802-FB506B3B2C21}" type="datetimeFigureOut">
              <a:rPr lang="en-GB" smtClean="0"/>
              <a:t>15/02/2019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D141AE-8E6A-49F1-9D2C-584CE1915B68}"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44B445-413A-47C4-9802-FB506B3B2C21}" type="datetimeFigureOut">
              <a:rPr lang="en-GB" smtClean="0"/>
              <a:t>15/02/2019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D141AE-8E6A-49F1-9D2C-584CE1915B68}"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4"/>
            <a:ext cx="7772400" cy="5976663"/>
          </a:xfrm>
        </p:spPr>
        <p:style>
          <a:lnRef idx="1">
            <a:schemeClr val="accent5"/>
          </a:lnRef>
          <a:fillRef idx="2">
            <a:schemeClr val="accent5"/>
          </a:fillRef>
          <a:effectRef idx="1">
            <a:schemeClr val="accent5"/>
          </a:effectRef>
          <a:fontRef idx="minor">
            <a:schemeClr val="dk1"/>
          </a:fontRef>
        </p:style>
        <p:txBody>
          <a:bodyPr>
            <a:normAutofit/>
          </a:bodyPr>
          <a:lstStyle/>
          <a:p>
            <a:r>
              <a:rPr lang="en-GB" dirty="0" smtClean="0"/>
              <a:t>Plenty of money</a:t>
            </a:r>
            <a:br>
              <a:rPr lang="en-GB" dirty="0" smtClean="0"/>
            </a:br>
            <a:r>
              <a:rPr lang="en-GB" dirty="0" smtClean="0"/>
              <a:t>Good friends</a:t>
            </a:r>
            <a:br>
              <a:rPr lang="en-GB" dirty="0" smtClean="0"/>
            </a:br>
            <a:r>
              <a:rPr lang="en-GB" dirty="0" smtClean="0"/>
              <a:t>Holidays aboard</a:t>
            </a:r>
            <a:br>
              <a:rPr lang="en-GB" dirty="0" smtClean="0"/>
            </a:br>
            <a:r>
              <a:rPr lang="en-GB" dirty="0" smtClean="0"/>
              <a:t>Good health</a:t>
            </a:r>
            <a:br>
              <a:rPr lang="en-GB" dirty="0" smtClean="0"/>
            </a:br>
            <a:r>
              <a:rPr lang="en-GB" dirty="0" smtClean="0"/>
              <a:t>Good looking</a:t>
            </a:r>
            <a:br>
              <a:rPr lang="en-GB" dirty="0" smtClean="0"/>
            </a:br>
            <a:r>
              <a:rPr lang="en-GB" dirty="0" smtClean="0"/>
              <a:t>Plenty of food</a:t>
            </a:r>
            <a:br>
              <a:rPr lang="en-GB" dirty="0" smtClean="0"/>
            </a:br>
            <a:r>
              <a:rPr lang="en-GB" dirty="0" smtClean="0"/>
              <a:t>Doing what I want</a:t>
            </a:r>
            <a:br>
              <a:rPr lang="en-GB" dirty="0" smtClean="0"/>
            </a:br>
            <a:r>
              <a:rPr lang="en-GB" dirty="0" smtClean="0"/>
              <a:t>Latest fashions</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Good or Bad?</a:t>
            </a:r>
            <a:endParaRPr lang="en-GB" dirty="0"/>
          </a:p>
        </p:txBody>
      </p:sp>
      <p:pic>
        <p:nvPicPr>
          <p:cNvPr id="1026" name="Picture 2" descr="https://d3n8a8pro7vhmx.cloudfront.net/garethmorgan/pages/1988/meta_images/original/600x314_Good-Bad-Ugly-Faces-27471815_ml.jpg?1500260415"/>
          <p:cNvPicPr>
            <a:picLocks noChangeAspect="1" noChangeArrowheads="1"/>
          </p:cNvPicPr>
          <p:nvPr/>
        </p:nvPicPr>
        <p:blipFill>
          <a:blip r:embed="rId2" cstate="print"/>
          <a:srcRect t="15254" b="13559"/>
          <a:stretch>
            <a:fillRect/>
          </a:stretch>
        </p:blipFill>
        <p:spPr bwMode="auto">
          <a:xfrm>
            <a:off x="467544" y="2060848"/>
            <a:ext cx="8118099" cy="3024336"/>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50706"/>
          </a:xfrm>
        </p:spPr>
        <p:txBody>
          <a:bodyPr>
            <a:noAutofit/>
          </a:bodyPr>
          <a:lstStyle/>
          <a:p>
            <a:pPr algn="l"/>
            <a:r>
              <a:rPr lang="en-GB" sz="3200" smtClean="0">
                <a:latin typeface="+mn-lt"/>
              </a:rPr>
              <a:t>1 Timothy 6:6-19</a:t>
            </a:r>
            <a:br>
              <a:rPr lang="en-GB" sz="3200" smtClean="0">
                <a:latin typeface="+mn-lt"/>
              </a:rPr>
            </a:br>
            <a:r>
              <a:rPr lang="en-GB" sz="3200" smtClean="0">
                <a:latin typeface="+mn-lt"/>
              </a:rPr>
              <a:t>But </a:t>
            </a:r>
            <a:r>
              <a:rPr lang="en-GB" sz="3200" dirty="0">
                <a:latin typeface="+mn-lt"/>
              </a:rPr>
              <a:t>godliness with contentment is great gain</a:t>
            </a:r>
            <a:r>
              <a:rPr lang="en-GB" sz="3200" dirty="0" smtClean="0">
                <a:latin typeface="+mn-lt"/>
              </a:rPr>
              <a:t>.</a:t>
            </a:r>
            <a:r>
              <a:rPr lang="en-GB" sz="3200" dirty="0" smtClean="0">
                <a:latin typeface="+mn-lt"/>
              </a:rPr>
              <a:t> For we brought nothing into the world, and we can take nothing out of it. But if we have food and clothing, we will be content with that. Those who want to get rich fall into temptation and a trap and into many foolish and harmful desires that plunge people into ruin and destruction. For the love of money is a root of all kinds of evil. Some people, eager for money, have wandered from the faith and pierced themselves with many </a:t>
            </a:r>
            <a:r>
              <a:rPr lang="en-GB" sz="3200" dirty="0" err="1" smtClean="0">
                <a:latin typeface="+mn-lt"/>
              </a:rPr>
              <a:t>griefs</a:t>
            </a:r>
            <a:r>
              <a:rPr lang="en-GB" sz="3200" dirty="0" smtClean="0">
                <a:latin typeface="+mn-lt"/>
              </a:rPr>
              <a:t>.</a:t>
            </a:r>
            <a:r>
              <a:rPr lang="en-GB" sz="3200" dirty="0">
                <a:latin typeface="+mn-lt"/>
              </a:rPr>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10</Words>
  <Application>Microsoft Office PowerPoint</Application>
  <PresentationFormat>On-screen Show (4:3)</PresentationFormat>
  <Paragraphs>3</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Plenty of money Good friends Holidays aboard Good health Good looking Plenty of food Doing what I want Latest fashions</vt:lpstr>
      <vt:lpstr>Good or Bad?</vt:lpstr>
      <vt:lpstr>1 Timothy 6:6-19 But godliness with contentment is great gain. For we brought nothing into the world, and we can take nothing out of it. But if we have food and clothing, we will be content with that. Those who want to get rich fall into temptation and a trap and into many foolish and harmful desires that plunge people into ruin and destruction. For the love of money is a root of all kinds of evil. Some people, eager for money, have wandered from the faith and pierced themselves with many griefs.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Plenty of money Good friends Holidays aboard Good health Good looking Plenty of food Doing what I want Latest fashions</dc:title>
  <dc:creator>Owner</dc:creator>
  <cp:lastModifiedBy>Owner</cp:lastModifiedBy>
  <cp:revision>3</cp:revision>
  <dcterms:created xsi:type="dcterms:W3CDTF">2019-02-15T14:07:58Z</dcterms:created>
  <dcterms:modified xsi:type="dcterms:W3CDTF">2019-02-15T14:30:19Z</dcterms:modified>
</cp:coreProperties>
</file>