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ink/ink1.xml" ContentType="application/inkml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D02E7F-5999-4816-B537-2E448AD3A42E}" v="10" dt="2019-02-13T21:23:01.3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22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A9050434-866F-4D25-B286-66A420EC0A0A}"/>
    <pc:docChg chg="undo custSel addSld delSld modSld">
      <pc:chgData name="Claire Law" userId="bf4fcf482ff63a0a" providerId="LiveId" clId="{A9050434-866F-4D25-B286-66A420EC0A0A}" dt="2019-02-13T21:23:17.566" v="54" actId="1076"/>
      <pc:docMkLst>
        <pc:docMk/>
      </pc:docMkLst>
      <pc:sldChg chg="addSp delSp modSp">
        <pc:chgData name="Claire Law" userId="bf4fcf482ff63a0a" providerId="LiveId" clId="{A9050434-866F-4D25-B286-66A420EC0A0A}" dt="2019-02-13T20:41:09.597" v="17" actId="1076"/>
        <pc:sldMkLst>
          <pc:docMk/>
          <pc:sldMk cId="1172888625" sldId="256"/>
        </pc:sldMkLst>
        <pc:spChg chg="add mod">
          <ac:chgData name="Claire Law" userId="bf4fcf482ff63a0a" providerId="LiveId" clId="{A9050434-866F-4D25-B286-66A420EC0A0A}" dt="2019-02-13T20:41:09.597" v="17" actId="1076"/>
          <ac:spMkLst>
            <pc:docMk/>
            <pc:sldMk cId="1172888625" sldId="256"/>
            <ac:spMk id="2" creationId="{166406CB-AB05-4E2B-BFEA-85A8B0E0F247}"/>
          </ac:spMkLst>
        </pc:spChg>
        <pc:picChg chg="del">
          <ac:chgData name="Claire Law" userId="bf4fcf482ff63a0a" providerId="LiveId" clId="{A9050434-866F-4D25-B286-66A420EC0A0A}" dt="2019-02-13T20:40:25.170" v="2" actId="478"/>
          <ac:picMkLst>
            <pc:docMk/>
            <pc:sldMk cId="1172888625" sldId="256"/>
            <ac:picMk id="5" creationId="{A6AD4F53-A6AC-4A29-9AA1-D3DD233DB84E}"/>
          </ac:picMkLst>
        </pc:picChg>
      </pc:sldChg>
      <pc:sldChg chg="addSp delSp modSp">
        <pc:chgData name="Claire Law" userId="bf4fcf482ff63a0a" providerId="LiveId" clId="{A9050434-866F-4D25-B286-66A420EC0A0A}" dt="2019-02-13T20:40:14.450" v="1"/>
        <pc:sldMkLst>
          <pc:docMk/>
          <pc:sldMk cId="3114788208" sldId="257"/>
        </pc:sldMkLst>
        <pc:picChg chg="del">
          <ac:chgData name="Claire Law" userId="bf4fcf482ff63a0a" providerId="LiveId" clId="{A9050434-866F-4D25-B286-66A420EC0A0A}" dt="2019-02-13T20:40:12.799" v="0" actId="478"/>
          <ac:picMkLst>
            <pc:docMk/>
            <pc:sldMk cId="3114788208" sldId="257"/>
            <ac:picMk id="3" creationId="{136A763D-5964-4B4B-B575-F5BE3FA43B2B}"/>
          </ac:picMkLst>
        </pc:picChg>
        <pc:picChg chg="add mod">
          <ac:chgData name="Claire Law" userId="bf4fcf482ff63a0a" providerId="LiveId" clId="{A9050434-866F-4D25-B286-66A420EC0A0A}" dt="2019-02-13T20:40:14.450" v="1"/>
          <ac:picMkLst>
            <pc:docMk/>
            <pc:sldMk cId="3114788208" sldId="257"/>
            <ac:picMk id="4" creationId="{FD061FF5-67B8-4652-BF99-4C00FA9A0805}"/>
          </ac:picMkLst>
        </pc:picChg>
      </pc:sldChg>
      <pc:sldChg chg="del">
        <pc:chgData name="Claire Law" userId="bf4fcf482ff63a0a" providerId="LiveId" clId="{A9050434-866F-4D25-B286-66A420EC0A0A}" dt="2019-02-13T20:41:11.735" v="18" actId="2696"/>
        <pc:sldMkLst>
          <pc:docMk/>
          <pc:sldMk cId="2156240405" sldId="258"/>
        </pc:sldMkLst>
      </pc:sldChg>
      <pc:sldChg chg="addSp delSp modSp add">
        <pc:chgData name="Claire Law" userId="bf4fcf482ff63a0a" providerId="LiveId" clId="{A9050434-866F-4D25-B286-66A420EC0A0A}" dt="2019-02-13T20:43:27.620" v="27"/>
        <pc:sldMkLst>
          <pc:docMk/>
          <pc:sldMk cId="3840164625" sldId="258"/>
        </pc:sldMkLst>
        <pc:spChg chg="del">
          <ac:chgData name="Claire Law" userId="bf4fcf482ff63a0a" providerId="LiveId" clId="{A9050434-866F-4D25-B286-66A420EC0A0A}" dt="2019-02-13T20:43:25.513" v="25" actId="478"/>
          <ac:spMkLst>
            <pc:docMk/>
            <pc:sldMk cId="3840164625" sldId="258"/>
            <ac:spMk id="2" creationId="{C5F56D7F-C538-408F-9BF9-5366A326AAF6}"/>
          </ac:spMkLst>
        </pc:spChg>
        <pc:spChg chg="del">
          <ac:chgData name="Claire Law" userId="bf4fcf482ff63a0a" providerId="LiveId" clId="{A9050434-866F-4D25-B286-66A420EC0A0A}" dt="2019-02-13T20:43:26.833" v="26" actId="478"/>
          <ac:spMkLst>
            <pc:docMk/>
            <pc:sldMk cId="3840164625" sldId="258"/>
            <ac:spMk id="3" creationId="{BD3A7241-8FC4-4B8D-B2F7-A76DF660CEA0}"/>
          </ac:spMkLst>
        </pc:spChg>
        <pc:picChg chg="add mod">
          <ac:chgData name="Claire Law" userId="bf4fcf482ff63a0a" providerId="LiveId" clId="{A9050434-866F-4D25-B286-66A420EC0A0A}" dt="2019-02-13T20:43:27.620" v="27"/>
          <ac:picMkLst>
            <pc:docMk/>
            <pc:sldMk cId="3840164625" sldId="258"/>
            <ac:picMk id="5" creationId="{87FBDF59-E9FA-47E2-B81F-C953CAFE6EC1}"/>
          </ac:picMkLst>
        </pc:picChg>
      </pc:sldChg>
      <pc:sldChg chg="addSp delSp add">
        <pc:chgData name="Claire Law" userId="bf4fcf482ff63a0a" providerId="LiveId" clId="{A9050434-866F-4D25-B286-66A420EC0A0A}" dt="2019-02-13T20:45:36.634" v="35" actId="9405"/>
        <pc:sldMkLst>
          <pc:docMk/>
          <pc:sldMk cId="2285088861" sldId="259"/>
        </pc:sldMkLst>
        <pc:inkChg chg="add del">
          <ac:chgData name="Claire Law" userId="bf4fcf482ff63a0a" providerId="LiveId" clId="{A9050434-866F-4D25-B286-66A420EC0A0A}" dt="2019-02-13T20:45:10.811" v="30" actId="9405"/>
          <ac:inkMkLst>
            <pc:docMk/>
            <pc:sldMk cId="2285088861" sldId="259"/>
            <ac:inkMk id="2" creationId="{E3F14246-D534-4A40-A50F-54553F6CDBAE}"/>
          </ac:inkMkLst>
        </pc:inkChg>
        <pc:inkChg chg="add del">
          <ac:chgData name="Claire Law" userId="bf4fcf482ff63a0a" providerId="LiveId" clId="{A9050434-866F-4D25-B286-66A420EC0A0A}" dt="2019-02-13T20:45:31.751" v="34" actId="9405"/>
          <ac:inkMkLst>
            <pc:docMk/>
            <pc:sldMk cId="2285088861" sldId="259"/>
            <ac:inkMk id="3" creationId="{0A18CD97-36A2-4A9B-A1E9-995CAAA86328}"/>
          </ac:inkMkLst>
        </pc:inkChg>
        <pc:inkChg chg="add del">
          <ac:chgData name="Claire Law" userId="bf4fcf482ff63a0a" providerId="LiveId" clId="{A9050434-866F-4D25-B286-66A420EC0A0A}" dt="2019-02-13T20:45:31.284" v="33" actId="9405"/>
          <ac:inkMkLst>
            <pc:docMk/>
            <pc:sldMk cId="2285088861" sldId="259"/>
            <ac:inkMk id="5" creationId="{21101941-68E0-4692-9851-33589C0FD0BD}"/>
          </ac:inkMkLst>
        </pc:inkChg>
        <pc:inkChg chg="add">
          <ac:chgData name="Claire Law" userId="bf4fcf482ff63a0a" providerId="LiveId" clId="{A9050434-866F-4D25-B286-66A420EC0A0A}" dt="2019-02-13T20:45:36.634" v="35" actId="9405"/>
          <ac:inkMkLst>
            <pc:docMk/>
            <pc:sldMk cId="2285088861" sldId="259"/>
            <ac:inkMk id="6" creationId="{C0B3F786-F0C6-412C-B5ED-710517BB18C6}"/>
          </ac:inkMkLst>
        </pc:inkChg>
      </pc:sldChg>
      <pc:sldChg chg="del">
        <pc:chgData name="Claire Law" userId="bf4fcf482ff63a0a" providerId="LiveId" clId="{A9050434-866F-4D25-B286-66A420EC0A0A}" dt="2019-02-13T20:41:11.878" v="19" actId="2696"/>
        <pc:sldMkLst>
          <pc:docMk/>
          <pc:sldMk cId="3093858659" sldId="259"/>
        </pc:sldMkLst>
      </pc:sldChg>
      <pc:sldChg chg="addSp delSp modSp add">
        <pc:chgData name="Claire Law" userId="bf4fcf482ff63a0a" providerId="LiveId" clId="{A9050434-866F-4D25-B286-66A420EC0A0A}" dt="2019-02-13T21:23:17.566" v="54" actId="1076"/>
        <pc:sldMkLst>
          <pc:docMk/>
          <pc:sldMk cId="431853501" sldId="260"/>
        </pc:sldMkLst>
        <pc:spChg chg="del">
          <ac:chgData name="Claire Law" userId="bf4fcf482ff63a0a" providerId="LiveId" clId="{A9050434-866F-4D25-B286-66A420EC0A0A}" dt="2019-02-13T21:20:31.736" v="37" actId="478"/>
          <ac:spMkLst>
            <pc:docMk/>
            <pc:sldMk cId="431853501" sldId="260"/>
            <ac:spMk id="2" creationId="{8750C6DE-C3CB-4788-9737-6434F6EB31D7}"/>
          </ac:spMkLst>
        </pc:spChg>
        <pc:spChg chg="del">
          <ac:chgData name="Claire Law" userId="bf4fcf482ff63a0a" providerId="LiveId" clId="{A9050434-866F-4D25-B286-66A420EC0A0A}" dt="2019-02-13T21:20:33.339" v="38" actId="478"/>
          <ac:spMkLst>
            <pc:docMk/>
            <pc:sldMk cId="431853501" sldId="260"/>
            <ac:spMk id="3" creationId="{813D5A51-C21B-470D-A43F-3B70909C5602}"/>
          </ac:spMkLst>
        </pc:spChg>
        <pc:spChg chg="add mod">
          <ac:chgData name="Claire Law" userId="bf4fcf482ff63a0a" providerId="LiveId" clId="{A9050434-866F-4D25-B286-66A420EC0A0A}" dt="2019-02-13T21:23:17.566" v="54" actId="1076"/>
          <ac:spMkLst>
            <pc:docMk/>
            <pc:sldMk cId="431853501" sldId="260"/>
            <ac:spMk id="4" creationId="{A31A9F52-5FD1-4294-9A98-94DED16B9154}"/>
          </ac:spMkLst>
        </pc:spChg>
      </pc:sldChg>
      <pc:sldChg chg="del">
        <pc:chgData name="Claire Law" userId="bf4fcf482ff63a0a" providerId="LiveId" clId="{A9050434-866F-4D25-B286-66A420EC0A0A}" dt="2019-02-13T20:41:12.111" v="20" actId="2696"/>
        <pc:sldMkLst>
          <pc:docMk/>
          <pc:sldMk cId="3368789402" sldId="260"/>
        </pc:sldMkLst>
      </pc:sldChg>
      <pc:sldChg chg="del">
        <pc:chgData name="Claire Law" userId="bf4fcf482ff63a0a" providerId="LiveId" clId="{A9050434-866F-4D25-B286-66A420EC0A0A}" dt="2019-02-13T20:41:12.429" v="21" actId="2696"/>
        <pc:sldMkLst>
          <pc:docMk/>
          <pc:sldMk cId="1909047757" sldId="261"/>
        </pc:sldMkLst>
      </pc:sldChg>
      <pc:sldChg chg="del">
        <pc:chgData name="Claire Law" userId="bf4fcf482ff63a0a" providerId="LiveId" clId="{A9050434-866F-4D25-B286-66A420EC0A0A}" dt="2019-02-13T20:41:12.994" v="22" actId="2696"/>
        <pc:sldMkLst>
          <pc:docMk/>
          <pc:sldMk cId="3248064552" sldId="262"/>
        </pc:sldMkLst>
      </pc:sldChg>
      <pc:sldChg chg="del">
        <pc:chgData name="Claire Law" userId="bf4fcf482ff63a0a" providerId="LiveId" clId="{A9050434-866F-4D25-B286-66A420EC0A0A}" dt="2019-02-13T20:41:13.909" v="23" actId="2696"/>
        <pc:sldMkLst>
          <pc:docMk/>
          <pc:sldMk cId="3720480134" sldId="263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13T20:45:36.631"/>
    </inkml:context>
    <inkml:brush xml:id="br0">
      <inkml:brushProperty name="width" value="0.35" units="cm"/>
      <inkml:brushProperty name="height" value="0.35" units="cm"/>
      <inkml:brushProperty name="color" value="#E71224"/>
      <inkml:brushProperty name="ignorePressure" value="1"/>
    </inkml:brush>
  </inkml:definitions>
  <inkml:trace contextRef="#ctx0" brushRef="#br0">2028 0,'-1088'0,"1075"0,0 1,-1 0,1 1,-4 1,10-1,1 0,-1 0,1 0,0 1,0 0,0 0,1 0,-1 1,-2 2,-41 38,30-27,0 0,-1 0,-15 7,-3 1,1 1,1 2,-2 6,-97 95,133-126,-36 37,3 3,-28 42,41-49,0 1,-15 39,23-43,-2-1,-2 0,-1-2,-12 16,23-36,1 0,1 0,0 1,0 0,1 0,1 0,0 1,0 0,1-1,1 1,-1 8,-1 18,2 1,2-1,2 2,-1-3,0-23,1 0,0-1,1 1,0-1,1 0,0 0,2 3,11 22,16 24,-5-9,-14-24,2-1,1 0,8 9,69 96,-47-70,-25-30,2-2,22 23,-37-47,0 0,0 0,0-1,1-1,0 1,0-1,1-1,-1 0,11 2,31 14,-29-10,0-2,0 0,1-2,0 0,0-2,0 0,1-2,-1 0,15-3,23 4,0 1,52 13,57 4,-170-21,10 0,-1 1,1 0,-1 0,1 1,-1 1,0-1,1 2,8 3,3 5,-11-5,1-1,-1 0,1-1,1 0,-1-1,6 1,19 0,35 0,9 2,23 2,0-5,4-5,-101 1,1-1,-1 0,1 0,-1-1,1 0,-1 0,6-3,8-5,18-10,-22 10,1-1,-1-1,0-1,14-13,-10 8,20-13,-22 16,-1 0,0-1,-1-1,-1-1,-1 0,3-6,3-2,-3 4,-8 8,0 1,1 1,5-3,-3 0,1 0,-2-1,0 0,-1-1,5-11,2-1,11-14,66-97,-83 123,0-1,-1 0,-1 0,0-1,-2 0,0-1,-1 0,-1 0,-1-1,-1 1,0-1,-2 0,0-12,-3-186,-1 77,2 111,-2-1,0 1,-2-1,-4-7,5 26,-1-1,0 1,-1 0,0 0,-1 1,-1 0,0 0,-1 0,0 1,0 0,-1 1,-61-70,65 74,1 0,0 0,0-1,0 0,1 1,0-1,0-4,1 5,0 0,-1 0,1 0,-1 1,0-1,0 1,-1 0,0 0,0 0,0 1,-2-3,-10-4,1 1,-2 0,-9-4,-17-9,31 17,0 0,-1 1,1 0,-1 1,-1 0,1 1,0 0,-11 0,18 2,-1 0,1 0,0-1,0 0,-1 0,1-1,1 0,-1 0,0 0,1-1,0 1,-4-4,3 1,1 0,-1 0,1 0,0-1,0 0,1 0,0 0,0 0,-1-7,-11-23,7 24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E302FE-4B63-4662-B081-A0C1EFD21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F599A45-35D1-4212-96BD-F4C9F94753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E3F65A-0A39-429E-9D40-4299B6804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281D31-BA35-4873-A95E-77E5C080A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9925BD2-4596-44C5-BF20-3D72E0FEA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50952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2C515F-50E9-491F-8C61-E4A08912E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CA4341-D055-4FA1-AF84-CD6C2847E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ED69A9-BD73-4A76-B098-37428C3FA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A895BA6-007A-4353-9553-74D6ADC8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F58DCAF-3A80-4737-987E-DBE66A9BA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04420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05D77E-2577-4D7F-B5A2-C6FD1BC8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7BEBD85-6010-487C-8F8D-A1DF64299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F089CC-D2C9-4E61-B80B-AEDDDE281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BF9DB9-4C86-41FD-B85D-796506FC2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46CD16-0466-4076-8B1E-157BFE076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67444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31143E-7ED3-447B-8157-949FB193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4C77B1-2EC7-4A6E-81D1-087D4BE1F0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257CF10-14C7-4BEF-8B29-6342B66FF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F56FBC-63BB-46F8-A771-25807628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1AE25B6-55EB-4F0B-B07F-BB2EC4AD0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5C58D73-E8FA-4632-B209-3ADC2459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16707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2E20BA-70A2-42FF-A3EA-4D56B45F7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DD66680-A030-4443-940F-FA3ADE78C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679CF60-77BA-41CE-BC49-C2FA301C8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EA01B3E-ADED-4ED6-ADC6-B0E4F4011A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F307023-D2DE-4091-8728-5FC78639DB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207FAF5-C56D-4DCA-979C-8F28F9360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91DF36-DD6B-4BE1-B484-76D945FB0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2E1E3AE-F03D-4E66-B7D2-5CA3782FC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4281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838CCB-E9EF-423B-B9DD-55E11CBD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B98250E-FB1B-434C-8457-0CC9895A5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5802128-7F9D-4FDA-9FB4-EBB51BD5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C1D0870-FC73-4C4B-B0EB-5DAC4CB5D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24090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091361E-DCB9-4C1A-AE46-EEE13DE9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DE814FC-C2F2-4AE6-9D11-A7C136538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653ACD5-14D6-41A6-9360-24D497D7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03394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DD9B1B-D28B-47AD-99BA-4DA2224DE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F950FC-9C39-4173-88AD-88CE2A020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0F61E1D-AF99-4CCD-974C-BBC6026D6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88756D8-5351-470B-A8D8-3843E456A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D579DDD-6CC6-47E7-B8BA-8221F5482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6FC597-96A1-4D3D-AE0F-AE2298CBB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64435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31A096-0A38-4B07-9DD3-3E81641BF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9233879-4409-49C9-A1E6-1C888D729B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13DED6D-B86B-4D01-BD62-E7227E3CF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A376AB3-7C1A-4B18-B00A-15BF0C432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F60D314-2C69-44D4-A6A4-1888D7F02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F2A2211-E47A-4307-937E-2B5220AB2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7970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74D227-2CDE-4392-A08A-2667D27D4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2ECB2BD-06A8-4A24-9CE9-A56654B96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1E97DE-429B-4A6F-822E-9D1886C13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041EA5-AD84-433D-91A9-0EBFCA7C1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58B7BDF-4540-44CC-9A57-E519C6161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71077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8FA3410-10AB-40F4-A781-046DEF532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780EE4E-6B78-4EAF-99C5-AFA32EED6D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6A59EA-8C01-453A-98AD-4A537E566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5A1F6B7-EE7E-47A6-A736-318B26E90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708D997-3E73-4744-A9C9-055D9B362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2950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3DF3F80-D32D-4FD0-AFFC-E3C4C2F02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8E54216-474E-44DB-83E8-4A0E4847B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B481124-C40C-4B6C-B605-05F8E6E430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D186A-B8AF-433D-9B48-919BBD09FA99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5F229A8-6881-44F5-915F-7E73FD85A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DB88F31-AAC5-4DCB-8363-813794233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9279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66406CB-AB05-4E2B-BFEA-85A8B0E0F247}"/>
              </a:ext>
            </a:extLst>
          </p:cNvPr>
          <p:cNvSpPr txBox="1"/>
          <p:nvPr/>
        </p:nvSpPr>
        <p:spPr>
          <a:xfrm>
            <a:off x="1127465" y="1518082"/>
            <a:ext cx="104312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0" b="1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xmlns="" val="1172888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D061FF5-67B8-4652-BF99-4C00FA9A08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4788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D061FF5-67B8-4652-BF99-4C00FA9A08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0B3F786-F0C6-412C-B5ED-710517BB18C6}"/>
                  </a:ext>
                </a:extLst>
              </p14:cNvPr>
              <p14:cNvContentPartPr/>
              <p14:nvPr/>
            </p14:nvContentPartPr>
            <p14:xfrm>
              <a:off x="3957414" y="2885208"/>
              <a:ext cx="997200" cy="7905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xmlns="" id="{C0B3F786-F0C6-412C-B5ED-710517BB18C6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894414" y="2822208"/>
                <a:ext cx="1122840" cy="91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2285088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7FBDF59-E9FA-47E2-B81F-C953CAFE6E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8600"/>
            <a:ext cx="1219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0164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31A9F52-5FD1-4294-9A98-94DED16B9154}"/>
              </a:ext>
            </a:extLst>
          </p:cNvPr>
          <p:cNvSpPr/>
          <p:nvPr/>
        </p:nvSpPr>
        <p:spPr>
          <a:xfrm>
            <a:off x="507507" y="181957"/>
            <a:ext cx="1117698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476375" algn="l"/>
              </a:tabLst>
            </a:pPr>
            <a:r>
              <a:rPr lang="en-GB" sz="32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groups do I belong to?  Do these groups help me to feel secure and at peace?</a:t>
            </a:r>
          </a:p>
          <a:p>
            <a:pPr>
              <a:spcAft>
                <a:spcPts val="0"/>
              </a:spcAft>
              <a:tabLst>
                <a:tab pos="1476375" algn="l"/>
              </a:tabLst>
            </a:pPr>
            <a:r>
              <a:rPr lang="en-GB" sz="32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476375" algn="l"/>
              </a:tabLst>
            </a:pPr>
            <a:r>
              <a:rPr lang="en-GB" sz="32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I make efforts to include people, to welcome people who feel alone or isolated?  </a:t>
            </a:r>
          </a:p>
          <a:p>
            <a:pPr>
              <a:spcAft>
                <a:spcPts val="0"/>
              </a:spcAft>
              <a:tabLst>
                <a:tab pos="1476375" algn="l"/>
              </a:tabLst>
            </a:pPr>
            <a:r>
              <a:rPr lang="en-GB" sz="32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476375" algn="l"/>
              </a:tabLst>
            </a:pPr>
            <a:r>
              <a:rPr lang="en-GB" sz="32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I feel about Robert’s example of turning to God to find true belonging?  Is that something I have ever considered?  </a:t>
            </a:r>
          </a:p>
          <a:p>
            <a:pPr>
              <a:spcAft>
                <a:spcPts val="0"/>
              </a:spcAft>
              <a:tabLst>
                <a:tab pos="1476375" algn="l"/>
              </a:tabLst>
            </a:pPr>
            <a:r>
              <a:rPr lang="en-GB" sz="32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476375" algn="l"/>
              </a:tabLst>
            </a:pPr>
            <a:r>
              <a:rPr lang="en-GB" sz="32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actions do I want to take today as a result of this assembly? </a:t>
            </a:r>
            <a:r>
              <a:rPr lang="en-GB" sz="32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Do I want to speak to anyone or seek out anyone’s advice?  </a:t>
            </a:r>
          </a:p>
        </p:txBody>
      </p:sp>
    </p:spTree>
    <p:extLst>
      <p:ext uri="{BB962C8B-B14F-4D97-AF65-F5344CB8AC3E}">
        <p14:creationId xmlns:p14="http://schemas.microsoft.com/office/powerpoint/2010/main" xmlns="" val="431853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20</Words>
  <Application>Microsoft Office PowerPoint</Application>
  <PresentationFormat>Custom</PresentationFormat>
  <Paragraphs>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2</cp:revision>
  <dcterms:created xsi:type="dcterms:W3CDTF">2018-09-07T10:49:56Z</dcterms:created>
  <dcterms:modified xsi:type="dcterms:W3CDTF">2019-02-14T20:09:43Z</dcterms:modified>
</cp:coreProperties>
</file>