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438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12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411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4052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5282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6801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4283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9894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7879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769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1731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8742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39814-2541-4F76-8391-BBB7E169BA35}" type="datetimeFigureOut">
              <a:rPr lang="en-GB" smtClean="0"/>
              <a:pPr/>
              <a:t>01/12/2018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E76EE-6C11-4E4C-B7D5-8EA6ECB903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3163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72" t="21753" r="17560" b="7323"/>
          <a:stretch/>
        </p:blipFill>
        <p:spPr bwMode="auto">
          <a:xfrm>
            <a:off x="7937546" y="4486785"/>
            <a:ext cx="2356835" cy="198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96980" y="572903"/>
            <a:ext cx="27174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GB" sz="6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appy</a:t>
            </a:r>
            <a:endParaRPr lang="en-GB" sz="6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96980" y="1801900"/>
            <a:ext cx="36487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6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mpathy</a:t>
            </a:r>
            <a:endParaRPr lang="en-GB" sz="6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99090" y="2909896"/>
            <a:ext cx="395012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6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pologise</a:t>
            </a:r>
            <a:endParaRPr lang="en-GB" sz="6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34462" y="4138893"/>
            <a:ext cx="447269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en-GB" sz="6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espectful</a:t>
            </a:r>
            <a:endParaRPr lang="en-GB" sz="6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34462" y="5367890"/>
            <a:ext cx="24320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  <a:r>
              <a:rPr lang="en-GB" sz="6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rust</a:t>
            </a:r>
            <a:endParaRPr lang="en-GB" sz="6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64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JR-SURFACEPRO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Owner</cp:lastModifiedBy>
  <cp:revision>5</cp:revision>
  <dcterms:created xsi:type="dcterms:W3CDTF">2018-10-17T18:24:10Z</dcterms:created>
  <dcterms:modified xsi:type="dcterms:W3CDTF">2018-12-01T16:50:30Z</dcterms:modified>
</cp:coreProperties>
</file>