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-54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FD75E67-32A9-49DC-9A82-316D8980F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471BC71-7C65-4FCF-8959-5E5AB61E92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169AC2E-8E51-4F94-9349-DD0F6E282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092E7-59D6-4CDB-A80F-7591F55F7A59}" type="datetimeFigureOut">
              <a:rPr lang="en-GB" smtClean="0"/>
              <a:pPr/>
              <a:t>01/02/2019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CBA8303-A535-4CED-9053-AF7C5D6BB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C607347-E12A-47C1-9C56-B8F6DB6B2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8C68-987A-4E9D-A7D4-1DE0720D34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40892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1A63C2-4A69-4761-8DAB-ABBE12726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792315A-FECD-4A15-AE00-7F6CA250C6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02FC45B-51D2-4D25-9754-A2E84B852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092E7-59D6-4CDB-A80F-7591F55F7A59}" type="datetimeFigureOut">
              <a:rPr lang="en-GB" smtClean="0"/>
              <a:pPr/>
              <a:t>01/02/2019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3C86A75-958F-4D20-BD12-8471C94FC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D3C9882-7B26-4BCF-8F73-4B886CBB6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8C68-987A-4E9D-A7D4-1DE0720D34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39624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A68612B-AFE9-406B-9EE7-78E447B2A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7075415-B123-45D3-A0F4-39EBBB7CCF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269B93C-D9E4-4204-AB2C-40AD08090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092E7-59D6-4CDB-A80F-7591F55F7A59}" type="datetimeFigureOut">
              <a:rPr lang="en-GB" smtClean="0"/>
              <a:pPr/>
              <a:t>01/02/2019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0FE9D92-9408-4EE3-9CE6-0C81EB444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7457E6B-13F5-4D56-B96A-BD29D4570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8C68-987A-4E9D-A7D4-1DE0720D34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99179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830C68-8C0A-47D7-95EA-77A8619AD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B05C945-36F5-4143-98B9-992A010802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EB611DB-E185-4C8C-900B-95F9EE46FA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E0EFD6E-1811-4A02-98F3-68D4D1E97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092E7-59D6-4CDB-A80F-7591F55F7A59}" type="datetimeFigureOut">
              <a:rPr lang="en-GB" smtClean="0"/>
              <a:pPr/>
              <a:t>01/02/2019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A3CB90E-6E33-4555-91AA-EDFE5A3A9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37CBA12-BA6E-41A1-ADE1-8A276FA61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8C68-987A-4E9D-A7D4-1DE0720D34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00647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041C62-C661-4336-97A9-3CEF1C68B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FA864FB-C848-4140-A23B-8A3989C9EA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68744BD-8F14-489F-B987-28F9290B34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97008C6A-0F40-46A4-B74F-48DC9BF3B9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D38C9811-3DD0-4E69-8DA3-1F9CF33E4E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1EDBEABC-3F6B-4391-A6B7-66810A63A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092E7-59D6-4CDB-A80F-7591F55F7A59}" type="datetimeFigureOut">
              <a:rPr lang="en-GB" smtClean="0"/>
              <a:pPr/>
              <a:t>01/02/2019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563B2C5-4D8B-4F8C-AA90-60E47543A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3FD5A350-37E7-4F5D-A58E-64AD31A92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8C68-987A-4E9D-A7D4-1DE0720D34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57327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F8BFD41-6BEE-4C03-AB4C-5157F40EA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DA693747-9EE7-4878-BC9F-8ADFDFA92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092E7-59D6-4CDB-A80F-7591F55F7A59}" type="datetimeFigureOut">
              <a:rPr lang="en-GB" smtClean="0"/>
              <a:pPr/>
              <a:t>01/02/2019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A8A6032-2900-4FEF-A17B-0FA7282E5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BC35D4B-3BF6-47C7-AC8D-EC0500502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8C68-987A-4E9D-A7D4-1DE0720D34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32273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A2441E2-D814-4663-9B23-EA2330240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092E7-59D6-4CDB-A80F-7591F55F7A59}" type="datetimeFigureOut">
              <a:rPr lang="en-GB" smtClean="0"/>
              <a:pPr/>
              <a:t>01/02/2019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2C3BDF0F-F340-42B4-ABFC-C55102AC8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6CE6408-6E53-4968-BBF3-B577DB1A8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8C68-987A-4E9D-A7D4-1DE0720D34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28143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3F607C-E73A-4ACA-AA00-C7CA77012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99F3468-E6FE-4A55-8C98-2CA2595FE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3F578A9-9023-4185-8C4B-E448F4C723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7E61D33-1750-4E6D-A624-CF214909D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092E7-59D6-4CDB-A80F-7591F55F7A59}" type="datetimeFigureOut">
              <a:rPr lang="en-GB" smtClean="0"/>
              <a:pPr/>
              <a:t>01/02/2019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E0FDD16-0E89-4D8E-8989-320D2F780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42BECBD-103B-477A-98B5-EE7C3D447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8C68-987A-4E9D-A7D4-1DE0720D34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33362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8B6238-712A-423C-9E29-ED042FA91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C37C7972-2CE1-44D2-B6FB-57AE960D26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562D70F-0EF8-4F11-B003-16A0E4A392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84234AD-06F3-4704-B6BF-EA3B53FEE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092E7-59D6-4CDB-A80F-7591F55F7A59}" type="datetimeFigureOut">
              <a:rPr lang="en-GB" smtClean="0"/>
              <a:pPr/>
              <a:t>01/02/2019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72BDFE1-42EA-4402-B573-9EA8C2937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BB705CC-0A98-47BD-8E00-289591F73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8C68-987A-4E9D-A7D4-1DE0720D34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55709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29F77D-1E0A-48A5-9DBF-2A044305B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8E4767E-07DF-4705-BBB6-B443F0809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F47CA57-45FC-46ED-8ED4-46D45438E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092E7-59D6-4CDB-A80F-7591F55F7A59}" type="datetimeFigureOut">
              <a:rPr lang="en-GB" smtClean="0"/>
              <a:pPr/>
              <a:t>01/02/2019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EB31B71-F088-479B-A459-327AB9CE3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67C8F6A-2D5C-452C-8228-52F168B7C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8C68-987A-4E9D-A7D4-1DE0720D34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62591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FF8BF568-489C-422F-92B4-9C618FD1A8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4F4EA91-1AF0-47A9-ACC0-E1AD1F199E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DC26A8B-D4A8-4FD2-A04E-5F2B0DE55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092E7-59D6-4CDB-A80F-7591F55F7A59}" type="datetimeFigureOut">
              <a:rPr lang="en-GB" smtClean="0"/>
              <a:pPr/>
              <a:t>01/02/2019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AD452C0-A386-4240-A234-2B62287B2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23B32A5-79B8-47ED-B0C5-7B094EBB4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8C68-987A-4E9D-A7D4-1DE0720D34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57723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38C2538-EA53-4EFC-BC1D-3DD8F202F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70D8C96-34D5-49D1-A271-BD80BE018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639535E-3D5F-4624-9EF8-2CEC64A6F3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092E7-59D6-4CDB-A80F-7591F55F7A59}" type="datetimeFigureOut">
              <a:rPr lang="en-GB" smtClean="0"/>
              <a:pPr/>
              <a:t>01/02/2019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C0377BB-90CE-433D-A5F4-35E0091573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06F0553-AE37-4862-9F1E-31398EA3A1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D8C68-987A-4E9D-A7D4-1DE0720D34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56518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0B2D821-8CCB-41B3-82BA-357AC6329D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70673" y="603673"/>
            <a:ext cx="5650655" cy="56506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22027E1-8675-4E77-876C-3B8B952B039F}"/>
              </a:ext>
            </a:extLst>
          </p:cNvPr>
          <p:cNvSpPr txBox="1"/>
          <p:nvPr/>
        </p:nvSpPr>
        <p:spPr>
          <a:xfrm>
            <a:off x="7966959" y="5376728"/>
            <a:ext cx="42250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/>
              <a:t>No smoking</a:t>
            </a:r>
            <a:endParaRPr lang="en-GB" sz="6000" b="1" dirty="0"/>
          </a:p>
        </p:txBody>
      </p:sp>
    </p:spTree>
    <p:extLst>
      <p:ext uri="{BB962C8B-B14F-4D97-AF65-F5344CB8AC3E}">
        <p14:creationId xmlns:p14="http://schemas.microsoft.com/office/powerpoint/2010/main" xmlns="" val="177560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DDA9D8D-2CA0-46F0-B69F-79A45D8A20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93498" y="295183"/>
            <a:ext cx="7005004" cy="62676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F6F6119-5B0C-49B7-BDDA-6691C04A9EF3}"/>
              </a:ext>
            </a:extLst>
          </p:cNvPr>
          <p:cNvSpPr txBox="1"/>
          <p:nvPr/>
        </p:nvSpPr>
        <p:spPr>
          <a:xfrm>
            <a:off x="7966959" y="5376728"/>
            <a:ext cx="42250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/>
              <a:t>No entry</a:t>
            </a:r>
            <a:endParaRPr lang="en-GB" sz="6000" b="1" dirty="0"/>
          </a:p>
        </p:txBody>
      </p:sp>
    </p:spTree>
    <p:extLst>
      <p:ext uri="{BB962C8B-B14F-4D97-AF65-F5344CB8AC3E}">
        <p14:creationId xmlns:p14="http://schemas.microsoft.com/office/powerpoint/2010/main" xmlns="" val="482619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E285F79-D586-4985-9DEF-FA836AD6A0B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039" t="14510" r="8431" b="11896"/>
          <a:stretch/>
        </p:blipFill>
        <p:spPr>
          <a:xfrm>
            <a:off x="2819400" y="542105"/>
            <a:ext cx="6553200" cy="57737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85BA867-4EDA-448A-B89A-5B57F65685C5}"/>
              </a:ext>
            </a:extLst>
          </p:cNvPr>
          <p:cNvSpPr txBox="1"/>
          <p:nvPr/>
        </p:nvSpPr>
        <p:spPr>
          <a:xfrm>
            <a:off x="7966959" y="5376728"/>
            <a:ext cx="42250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/>
              <a:t>Give way</a:t>
            </a:r>
            <a:endParaRPr lang="en-GB" sz="6000" b="1" dirty="0"/>
          </a:p>
        </p:txBody>
      </p:sp>
    </p:spTree>
    <p:extLst>
      <p:ext uri="{BB962C8B-B14F-4D97-AF65-F5344CB8AC3E}">
        <p14:creationId xmlns:p14="http://schemas.microsoft.com/office/powerpoint/2010/main" xmlns="" val="1933946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AE43456-9583-4A4D-AFC6-F490715D7A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10000" y="243000"/>
            <a:ext cx="6372000" cy="6372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D183811-51D7-4EEC-BD77-C378B02B0462}"/>
              </a:ext>
            </a:extLst>
          </p:cNvPr>
          <p:cNvSpPr txBox="1"/>
          <p:nvPr/>
        </p:nvSpPr>
        <p:spPr>
          <a:xfrm>
            <a:off x="9026305" y="3888586"/>
            <a:ext cx="31656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/>
              <a:t>School crossing patrol</a:t>
            </a:r>
            <a:endParaRPr lang="en-GB" sz="6000" b="1" dirty="0"/>
          </a:p>
        </p:txBody>
      </p:sp>
    </p:spTree>
    <p:extLst>
      <p:ext uri="{BB962C8B-B14F-4D97-AF65-F5344CB8AC3E}">
        <p14:creationId xmlns:p14="http://schemas.microsoft.com/office/powerpoint/2010/main" xmlns="" val="2037019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314548D-D3DB-4741-B651-D19A78605B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37852" y="459690"/>
            <a:ext cx="6716297" cy="593862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FB8550C5-EC1F-4B16-941A-4783B6FE69FC}"/>
              </a:ext>
            </a:extLst>
          </p:cNvPr>
          <p:cNvSpPr/>
          <p:nvPr/>
        </p:nvSpPr>
        <p:spPr>
          <a:xfrm>
            <a:off x="7825967" y="459689"/>
            <a:ext cx="414498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000" b="1" dirty="0"/>
              <a:t>Roundabout</a:t>
            </a:r>
            <a:endParaRPr lang="en-GB" sz="6000" b="1" dirty="0"/>
          </a:p>
        </p:txBody>
      </p:sp>
    </p:spTree>
    <p:extLst>
      <p:ext uri="{BB962C8B-B14F-4D97-AF65-F5344CB8AC3E}">
        <p14:creationId xmlns:p14="http://schemas.microsoft.com/office/powerpoint/2010/main" xmlns="" val="3429570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269C77E-C850-4C3B-BE42-B78BB0CACFB9}"/>
              </a:ext>
            </a:extLst>
          </p:cNvPr>
          <p:cNvSpPr txBox="1"/>
          <p:nvPr/>
        </p:nvSpPr>
        <p:spPr>
          <a:xfrm>
            <a:off x="2120153" y="582067"/>
            <a:ext cx="795169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i="1" dirty="0"/>
              <a:t>Group 1:</a:t>
            </a:r>
            <a:r>
              <a:rPr lang="en-GB" sz="2800" b="1" dirty="0"/>
              <a:t> Hosanna to the Son of David!</a:t>
            </a:r>
            <a:br>
              <a:rPr lang="en-GB" sz="2800" b="1" dirty="0"/>
            </a:br>
            <a:r>
              <a:rPr lang="en-GB" sz="2800" b="1" dirty="0"/>
              <a:t/>
            </a:r>
            <a:br>
              <a:rPr lang="en-GB" sz="2800" b="1" dirty="0"/>
            </a:br>
            <a:r>
              <a:rPr lang="en-GB" sz="2800" b="1" i="1" dirty="0"/>
              <a:t>Group 2:</a:t>
            </a:r>
            <a:r>
              <a:rPr lang="en-GB" sz="2800" b="1" dirty="0"/>
              <a:t> Blessed is the king who comes in the name of the Lord!</a:t>
            </a:r>
            <a:br>
              <a:rPr lang="en-GB" sz="2800" b="1" dirty="0"/>
            </a:br>
            <a:endParaRPr lang="en-GB" sz="2800" b="1" dirty="0"/>
          </a:p>
          <a:p>
            <a:r>
              <a:rPr lang="en-GB" sz="2800" b="1" i="1" dirty="0"/>
              <a:t>Group 3 (shouting angrily):</a:t>
            </a:r>
            <a:r>
              <a:rPr lang="en-GB" sz="2800" b="1" dirty="0"/>
              <a:t> Kill him! Crucify him!</a:t>
            </a:r>
            <a:br>
              <a:rPr lang="en-GB" sz="2800" b="1" dirty="0"/>
            </a:br>
            <a:r>
              <a:rPr lang="en-GB" sz="2800" b="1" dirty="0"/>
              <a:t/>
            </a:r>
            <a:br>
              <a:rPr lang="en-GB" sz="2800" b="1" dirty="0"/>
            </a:br>
            <a:r>
              <a:rPr lang="en-GB" sz="2800" b="1" i="1" dirty="0"/>
              <a:t>Group 4:</a:t>
            </a:r>
            <a:r>
              <a:rPr lang="en-GB" sz="2800" b="1" dirty="0"/>
              <a:t> It is finished. Jesus knows that what he came to do on Earth has been completed.</a:t>
            </a:r>
            <a:br>
              <a:rPr lang="en-GB" sz="2800" b="1" dirty="0"/>
            </a:br>
            <a:endParaRPr lang="en-GB" sz="2800" b="1" dirty="0"/>
          </a:p>
          <a:p>
            <a:r>
              <a:rPr lang="en-GB" sz="2800" b="1" i="1" dirty="0"/>
              <a:t>Group 5:</a:t>
            </a:r>
            <a:r>
              <a:rPr lang="en-GB" sz="2800" b="1" dirty="0"/>
              <a:t> Why look for the living among the dead?</a:t>
            </a:r>
            <a:br>
              <a:rPr lang="en-GB" sz="2800" b="1" dirty="0"/>
            </a:br>
            <a:r>
              <a:rPr lang="en-GB" sz="2800" b="1" dirty="0"/>
              <a:t/>
            </a:r>
            <a:br>
              <a:rPr lang="en-GB" sz="2800" b="1" dirty="0"/>
            </a:br>
            <a:r>
              <a:rPr lang="en-GB" sz="2800" b="1" i="1" dirty="0"/>
              <a:t>Group 6 (shouting joyfully):</a:t>
            </a:r>
            <a:r>
              <a:rPr lang="en-GB" sz="2800" b="1" dirty="0"/>
              <a:t> He is risen!</a:t>
            </a:r>
          </a:p>
        </p:txBody>
      </p:sp>
    </p:spTree>
    <p:extLst>
      <p:ext uri="{BB962C8B-B14F-4D97-AF65-F5344CB8AC3E}">
        <p14:creationId xmlns:p14="http://schemas.microsoft.com/office/powerpoint/2010/main" xmlns="" val="8968230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20</Words>
  <Application>Microsoft Office PowerPoint</Application>
  <PresentationFormat>Custom</PresentationFormat>
  <Paragraphs>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Hilary Homer</dc:creator>
  <cp:lastModifiedBy>Owner</cp:lastModifiedBy>
  <cp:revision>6</cp:revision>
  <dcterms:created xsi:type="dcterms:W3CDTF">2019-01-31T12:21:29Z</dcterms:created>
  <dcterms:modified xsi:type="dcterms:W3CDTF">2019-02-01T14:36:55Z</dcterms:modified>
</cp:coreProperties>
</file>