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62" r:id="rId4"/>
    <p:sldId id="263" r:id="rId5"/>
    <p:sldId id="264" r:id="rId6"/>
    <p:sldId id="268" r:id="rId7"/>
    <p:sldId id="269" r:id="rId8"/>
    <p:sldId id="270" r:id="rId9"/>
    <p:sldId id="265" r:id="rId10"/>
    <p:sldId id="275" r:id="rId11"/>
    <p:sldId id="271" r:id="rId12"/>
    <p:sldId id="272" r:id="rId13"/>
    <p:sldId id="273" r:id="rId14"/>
    <p:sldId id="266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01/02/2019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2485322"/>
            <a:ext cx="6313396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8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26" name="Picture 2" descr="Image result for spring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365" y="154626"/>
            <a:ext cx="2701674" cy="21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pring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1320" y="314178"/>
            <a:ext cx="30480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pring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7775" y="283494"/>
            <a:ext cx="1989583" cy="17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easter clip art chick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6137" y="4075134"/>
            <a:ext cx="2956023" cy="234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easter clip art lamb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294" y="4233227"/>
            <a:ext cx="2369463" cy="199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easter clip art easter cak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2009" y="4205253"/>
            <a:ext cx="2217312" cy="221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54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79" y="5942720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3167336" y="2906707"/>
            <a:ext cx="5725144" cy="2448272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246086" y="3099791"/>
            <a:ext cx="56526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Free tools.  Giving up carpentry.  Father in Heaven’s work to do. #Right time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2082" y="6252665"/>
            <a:ext cx="6068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Jesus@Carpenter </a:t>
            </a:r>
            <a:r>
              <a:rPr lang="en-GB" sz="2800" dirty="0">
                <a:latin typeface="Comic Sans MS" pitchFamily="66" charset="0"/>
              </a:rPr>
              <a:t>of Nazareth </a:t>
            </a:r>
          </a:p>
          <a:p>
            <a:endParaRPr lang="en-GB" sz="2800" dirty="0">
              <a:latin typeface="Comic Sans MS" pitchFamily="66" charset="0"/>
            </a:endParaRPr>
          </a:p>
        </p:txBody>
      </p:sp>
      <p:pic>
        <p:nvPicPr>
          <p:cNvPr id="1026" name="Picture 2" descr="Image result for jesus carpenter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400" y="429097"/>
            <a:ext cx="2687363" cy="358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967" y="5780486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916538" y="3861048"/>
            <a:ext cx="5976664" cy="1471334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038114" y="3965681"/>
            <a:ext cx="5733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Busy day.  Baptised God’s son, Jesus. #Huge honour!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6459" y="6136078"/>
            <a:ext cx="5620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John the Baptist@River Jordan 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115" y="528250"/>
            <a:ext cx="2487635" cy="319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5087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117350" y="2702105"/>
            <a:ext cx="5976664" cy="2313475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Visit from Angel.  I’m having God’s son.  #Worried!</a:t>
            </a:r>
          </a:p>
        </p:txBody>
      </p:sp>
      <p:sp>
        <p:nvSpPr>
          <p:cNvPr id="2" name="Rectangle 1"/>
          <p:cNvSpPr/>
          <p:nvPr/>
        </p:nvSpPr>
        <p:spPr>
          <a:xfrm>
            <a:off x="1763688" y="5906750"/>
            <a:ext cx="4583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Jesus@God’s son on Earth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25362" y="2935827"/>
            <a:ext cx="57606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40 days in the desert.  Been tested by the Devil.  A time of preparation.  #Faith building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4" name="Picture 13" descr="http://distantshores.org/images/rg/40/40_Mt_04_01_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3295836" cy="238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35283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504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ular Callout 8"/>
          <p:cNvSpPr/>
          <p:nvPr/>
        </p:nvSpPr>
        <p:spPr>
          <a:xfrm>
            <a:off x="2537520" y="3451698"/>
            <a:ext cx="5976664" cy="2079142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979712" y="6263734"/>
            <a:ext cx="4193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Mary@Mother of Jesus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82044" y="3706439"/>
            <a:ext cx="5832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Jesus’ first miracle.  Turned water into wine. #Tasty #Proud Mum!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3074" name="Picture 2" descr="Image result for clip art jesus turning water into w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794" y="418251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8704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16301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375756" y="3683164"/>
            <a:ext cx="5976664" cy="1870748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907704" y="6248349"/>
            <a:ext cx="4310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Peter@Disciple of Jesus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75756" y="3833708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No longer fishing.  Now one of Jesus’ 12 disciples.  #Learning about God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6350"/>
            <a:ext cx="4989180" cy="274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jesus clip art peter fisherme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20"/>
          <a:stretch/>
        </p:blipFill>
        <p:spPr bwMode="auto">
          <a:xfrm>
            <a:off x="5424264" y="907119"/>
            <a:ext cx="2928156" cy="258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7179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195736" y="3284984"/>
            <a:ext cx="6696744" cy="2015451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35696" y="6263734"/>
            <a:ext cx="4525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Peter@Disciple of Jesus  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9752" y="3413197"/>
            <a:ext cx="6408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Jesus calmed a storm.  Healed the sick.  Fed 5000 people with some bread and fish.  #Wow! 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50" y="260647"/>
            <a:ext cx="3558794" cy="237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Image result for clip art jesus teaching about go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0610" y="932853"/>
            <a:ext cx="2386956" cy="159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http://mmbox.up.n.seesaa.net/mmbox/ccanImages/i06029.jpg?d=a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899412"/>
            <a:ext cx="1733764" cy="173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5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979712" y="3392096"/>
            <a:ext cx="6552728" cy="2027838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63688" y="6093296"/>
            <a:ext cx="4690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Jesus@God’s son on Earth 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5736" y="3413237"/>
            <a:ext cx="63367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After 3 years of teaching about God.  Time to return to Jerusalem. #Complete God’s work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052" name="Picture 4" descr="Image result for jesus clip art palm sund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2306"/>
            <a:ext cx="3291722" cy="318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38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159732" y="3356992"/>
            <a:ext cx="6408712" cy="2071106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90060" y="6093296"/>
            <a:ext cx="4381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Judas@Disciple of Jesus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81043" y="3373176"/>
            <a:ext cx="63874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Been talking to the Priests.  Fed up with Jesus.  Now have 30 pieces of silver.  #Rich  #A job to do! 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100" name="Picture 4" descr="Image result for jesus clip art juda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2" t="-1725" r="7182" b="9249"/>
          <a:stretch/>
        </p:blipFill>
        <p:spPr bwMode="auto">
          <a:xfrm>
            <a:off x="611560" y="188794"/>
            <a:ext cx="3672408" cy="288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89972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5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1331641" y="3212976"/>
            <a:ext cx="7189680" cy="2021146"/>
          </a:xfrm>
          <a:prstGeom prst="wedgeRectCallout">
            <a:avLst>
              <a:gd name="adj1" fmla="val -44242"/>
              <a:gd name="adj2" fmla="val 8433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Gave Jesus frankincense. #The world will worship him. #Hallelujah!</a:t>
            </a:r>
          </a:p>
        </p:txBody>
      </p:sp>
      <p:sp>
        <p:nvSpPr>
          <p:cNvPr id="7" name="Rectangle 6"/>
          <p:cNvSpPr/>
          <p:nvPr/>
        </p:nvSpPr>
        <p:spPr>
          <a:xfrm>
            <a:off x="1331641" y="3212976"/>
            <a:ext cx="71896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Eating the Passover Meal with my disciples.  Judas has left.  Time to pray in the Garden of Gethsemane.  #God’s will not my will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7939" y="6134469"/>
            <a:ext cx="4583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Jesus@God’s son on Earth</a:t>
            </a:r>
          </a:p>
        </p:txBody>
      </p:sp>
      <p:pic>
        <p:nvPicPr>
          <p:cNvPr id="1026" name="Picture 2" descr="Image result for clip art jesus passover m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4320"/>
            <a:ext cx="442760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193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ular Callout 14"/>
          <p:cNvSpPr/>
          <p:nvPr/>
        </p:nvSpPr>
        <p:spPr>
          <a:xfrm>
            <a:off x="1699883" y="3501008"/>
            <a:ext cx="6821437" cy="1733114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Gave Jesus frankincense. #The world will worship him. #Hallelujah!</a:t>
            </a:r>
          </a:p>
        </p:txBody>
      </p:sp>
      <p:pic>
        <p:nvPicPr>
          <p:cNvPr id="1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332" y="5683374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832352" y="3501008"/>
            <a:ext cx="6556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Jesus arrested…betrayed by Judas.  I denied knowing Jesus 3 times.  #Ashamed  #Distressed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32352" y="6115422"/>
            <a:ext cx="4418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Peter@Disciple of Jesus 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Image result for clip art peter denying jes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52017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7285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504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ular Callout 8"/>
          <p:cNvSpPr/>
          <p:nvPr/>
        </p:nvSpPr>
        <p:spPr>
          <a:xfrm>
            <a:off x="2267744" y="3429000"/>
            <a:ext cx="5976664" cy="2199004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051720" y="6263734"/>
            <a:ext cx="4193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Mary@Mother of Jesus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19538" y="3516013"/>
            <a:ext cx="58321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My beautiful son, Jesus, died on a cross today.  #Not a criminal #He forgave those who hurt him #It is finished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3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t="14346" r="4407" b="14746"/>
          <a:stretch/>
        </p:blipFill>
        <p:spPr bwMode="auto">
          <a:xfrm>
            <a:off x="529788" y="207235"/>
            <a:ext cx="3884133" cy="30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390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763688" y="4013798"/>
            <a:ext cx="5976664" cy="1476839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63688" y="6063821"/>
            <a:ext cx="4193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Mary@Mother of Jesus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7826" y="4158311"/>
            <a:ext cx="5628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Jesus’ tomb empty.  He has arisen.  #Jesus is alive! 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2" descr="http://www.shirleys-preschool-activities.com/images/tomb-cli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1" y="744053"/>
            <a:ext cx="5422009" cy="30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511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06834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920478" y="2832187"/>
            <a:ext cx="6851499" cy="2541029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120454" y="6309320"/>
            <a:ext cx="4583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Jesus@God’s son on Earth</a:t>
            </a:r>
            <a:endParaRPr lang="en-GB" sz="28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23854" y="2870027"/>
            <a:ext cx="66604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Adam and Eve introduced sin.  I took the punishment for this and the things people do wrong today.  Allows for </a:t>
            </a:r>
            <a:r>
              <a:rPr lang="en-GB" sz="3200" dirty="0">
                <a:latin typeface="Comic Sans MS" pitchFamily="66" charset="0"/>
              </a:rPr>
              <a:t>r</a:t>
            </a:r>
            <a:r>
              <a:rPr lang="en-GB" sz="3200" dirty="0" smtClean="0">
                <a:latin typeface="Comic Sans MS" pitchFamily="66" charset="0"/>
              </a:rPr>
              <a:t>elationship with God.  #All for love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260648"/>
            <a:ext cx="3264361" cy="244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91004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1657503" y="3288122"/>
            <a:ext cx="7213915" cy="2312382"/>
          </a:xfrm>
          <a:prstGeom prst="wedgeRectCallout">
            <a:avLst>
              <a:gd name="adj1" fmla="val -41040"/>
              <a:gd name="adj2" fmla="val 7944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789806" y="3396120"/>
            <a:ext cx="694930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Jesus has returned home.  Sat with me in Heaven.  Love my son.  </a:t>
            </a:r>
            <a:r>
              <a:rPr lang="en-GB" sz="3200" dirty="0">
                <a:latin typeface="Comic Sans MS" pitchFamily="66" charset="0"/>
              </a:rPr>
              <a:t>L</a:t>
            </a:r>
            <a:r>
              <a:rPr lang="en-GB" sz="3200" dirty="0" smtClean="0">
                <a:latin typeface="Comic Sans MS" pitchFamily="66" charset="0"/>
              </a:rPr>
              <a:t>oving you</a:t>
            </a:r>
            <a:r>
              <a:rPr lang="en-GB" sz="3200" dirty="0">
                <a:latin typeface="Comic Sans MS" pitchFamily="66" charset="0"/>
              </a:rPr>
              <a:t>, loving the world.  #You’re amazing! #Happy </a:t>
            </a:r>
            <a:r>
              <a:rPr lang="en-GB" sz="3200" dirty="0" smtClean="0">
                <a:latin typeface="Comic Sans MS" pitchFamily="66" charset="0"/>
              </a:rPr>
              <a:t>Easter!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77272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51720" y="6309320"/>
            <a:ext cx="2978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God@In Heaven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#Easter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76"/>
          <a:stretch/>
        </p:blipFill>
        <p:spPr bwMode="auto">
          <a:xfrm>
            <a:off x="683568" y="260648"/>
            <a:ext cx="2736304" cy="290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4909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408</Words>
  <Application>Microsoft Office PowerPoint</Application>
  <PresentationFormat>On-screen Show (4:3)</PresentationFormat>
  <Paragraphs>47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57</cp:revision>
  <dcterms:created xsi:type="dcterms:W3CDTF">2014-10-27T19:57:18Z</dcterms:created>
  <dcterms:modified xsi:type="dcterms:W3CDTF">2019-02-01T14:31:55Z</dcterms:modified>
</cp:coreProperties>
</file>