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7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3F836-80D9-40FD-8BC7-DBE8BA5C0664}" type="datetimeFigureOut">
              <a:rPr lang="en-GB" smtClean="0"/>
              <a:pPr/>
              <a:t>04/01/2019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4884B-AA14-46A2-8122-3A389E1D3B5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3F836-80D9-40FD-8BC7-DBE8BA5C0664}" type="datetimeFigureOut">
              <a:rPr lang="en-GB" smtClean="0"/>
              <a:pPr/>
              <a:t>04/01/2019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4884B-AA14-46A2-8122-3A389E1D3B5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3F836-80D9-40FD-8BC7-DBE8BA5C0664}" type="datetimeFigureOut">
              <a:rPr lang="en-GB" smtClean="0"/>
              <a:pPr/>
              <a:t>04/01/2019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4884B-AA14-46A2-8122-3A389E1D3B5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3F836-80D9-40FD-8BC7-DBE8BA5C0664}" type="datetimeFigureOut">
              <a:rPr lang="en-GB" smtClean="0"/>
              <a:pPr/>
              <a:t>04/01/2019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4884B-AA14-46A2-8122-3A389E1D3B5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3F836-80D9-40FD-8BC7-DBE8BA5C0664}" type="datetimeFigureOut">
              <a:rPr lang="en-GB" smtClean="0"/>
              <a:pPr/>
              <a:t>04/01/2019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4884B-AA14-46A2-8122-3A389E1D3B5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3F836-80D9-40FD-8BC7-DBE8BA5C0664}" type="datetimeFigureOut">
              <a:rPr lang="en-GB" smtClean="0"/>
              <a:pPr/>
              <a:t>04/01/2019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4884B-AA14-46A2-8122-3A389E1D3B5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3F836-80D9-40FD-8BC7-DBE8BA5C0664}" type="datetimeFigureOut">
              <a:rPr lang="en-GB" smtClean="0"/>
              <a:pPr/>
              <a:t>04/01/2019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4884B-AA14-46A2-8122-3A389E1D3B5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3F836-80D9-40FD-8BC7-DBE8BA5C0664}" type="datetimeFigureOut">
              <a:rPr lang="en-GB" smtClean="0"/>
              <a:pPr/>
              <a:t>04/01/2019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4884B-AA14-46A2-8122-3A389E1D3B5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3F836-80D9-40FD-8BC7-DBE8BA5C0664}" type="datetimeFigureOut">
              <a:rPr lang="en-GB" smtClean="0"/>
              <a:pPr/>
              <a:t>04/01/2019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4884B-AA14-46A2-8122-3A389E1D3B5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3F836-80D9-40FD-8BC7-DBE8BA5C0664}" type="datetimeFigureOut">
              <a:rPr lang="en-GB" smtClean="0"/>
              <a:pPr/>
              <a:t>04/01/2019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4884B-AA14-46A2-8122-3A389E1D3B5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3F836-80D9-40FD-8BC7-DBE8BA5C0664}" type="datetimeFigureOut">
              <a:rPr lang="en-GB" smtClean="0"/>
              <a:pPr/>
              <a:t>04/01/2019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4884B-AA14-46A2-8122-3A389E1D3B5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03F836-80D9-40FD-8BC7-DBE8BA5C0664}" type="datetimeFigureOut">
              <a:rPr lang="en-GB" smtClean="0"/>
              <a:pPr/>
              <a:t>04/01/2019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4884B-AA14-46A2-8122-3A389E1D3B59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Image result for different famili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4443813"/>
          </a:xfrm>
          <a:prstGeom prst="rect">
            <a:avLst/>
          </a:prstGeom>
          <a:noFill/>
        </p:spPr>
      </p:pic>
      <p:pic>
        <p:nvPicPr>
          <p:cNvPr id="1028" name="Picture 4" descr="Image result for different families"/>
          <p:cNvPicPr>
            <a:picLocks noChangeAspect="1" noChangeArrowheads="1"/>
          </p:cNvPicPr>
          <p:nvPr/>
        </p:nvPicPr>
        <p:blipFill>
          <a:blip r:embed="rId3" cstate="print"/>
          <a:srcRect l="36660"/>
          <a:stretch>
            <a:fillRect/>
          </a:stretch>
        </p:blipFill>
        <p:spPr bwMode="auto">
          <a:xfrm>
            <a:off x="6512339" y="4365105"/>
            <a:ext cx="2631661" cy="2492896"/>
          </a:xfrm>
          <a:prstGeom prst="rect">
            <a:avLst/>
          </a:prstGeom>
          <a:noFill/>
        </p:spPr>
      </p:pic>
      <p:pic>
        <p:nvPicPr>
          <p:cNvPr id="1030" name="Picture 6" descr="Image result for different familie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421074"/>
            <a:ext cx="4332312" cy="2436926"/>
          </a:xfrm>
          <a:prstGeom prst="rect">
            <a:avLst/>
          </a:prstGeom>
          <a:noFill/>
        </p:spPr>
      </p:pic>
      <p:pic>
        <p:nvPicPr>
          <p:cNvPr id="1034" name="Picture 10" descr="Image result for different families"/>
          <p:cNvPicPr>
            <a:picLocks noChangeAspect="1" noChangeArrowheads="1"/>
          </p:cNvPicPr>
          <p:nvPr/>
        </p:nvPicPr>
        <p:blipFill>
          <a:blip r:embed="rId5" cstate="print"/>
          <a:srcRect l="49590" t="66000" r="5" b="761"/>
          <a:stretch>
            <a:fillRect/>
          </a:stretch>
        </p:blipFill>
        <p:spPr bwMode="auto">
          <a:xfrm>
            <a:off x="0" y="-1"/>
            <a:ext cx="2771800" cy="1510727"/>
          </a:xfrm>
          <a:prstGeom prst="rect">
            <a:avLst/>
          </a:prstGeom>
          <a:noFill/>
        </p:spPr>
      </p:pic>
      <p:pic>
        <p:nvPicPr>
          <p:cNvPr id="9" name="Picture 10" descr="Image result for different families"/>
          <p:cNvPicPr>
            <a:picLocks noChangeAspect="1" noChangeArrowheads="1"/>
          </p:cNvPicPr>
          <p:nvPr/>
        </p:nvPicPr>
        <p:blipFill>
          <a:blip r:embed="rId6" cstate="print"/>
          <a:srcRect l="50761" t="31500" b="34901"/>
          <a:stretch>
            <a:fillRect/>
          </a:stretch>
        </p:blipFill>
        <p:spPr bwMode="auto">
          <a:xfrm>
            <a:off x="2771800" y="1"/>
            <a:ext cx="2377294" cy="1340768"/>
          </a:xfrm>
          <a:prstGeom prst="rect">
            <a:avLst/>
          </a:prstGeom>
          <a:noFill/>
        </p:spPr>
      </p:pic>
      <p:pic>
        <p:nvPicPr>
          <p:cNvPr id="1036" name="Picture 12" descr="Image result for gay men with child"/>
          <p:cNvPicPr>
            <a:picLocks noChangeAspect="1" noChangeArrowheads="1"/>
          </p:cNvPicPr>
          <p:nvPr/>
        </p:nvPicPr>
        <p:blipFill>
          <a:blip r:embed="rId7" cstate="print"/>
          <a:srcRect l="12278" r="14052"/>
          <a:stretch>
            <a:fillRect/>
          </a:stretch>
        </p:blipFill>
        <p:spPr bwMode="auto">
          <a:xfrm>
            <a:off x="5076056" y="3212976"/>
            <a:ext cx="1482965" cy="1247031"/>
          </a:xfrm>
          <a:prstGeom prst="rect">
            <a:avLst/>
          </a:prstGeom>
          <a:noFill/>
        </p:spPr>
      </p:pic>
      <p:pic>
        <p:nvPicPr>
          <p:cNvPr id="2050" name="Picture 2" descr="https://cf.ltkcdn.net/family/images/std/204186-675x450-motherdaughter.jpg"/>
          <p:cNvPicPr>
            <a:picLocks noChangeAspect="1" noChangeArrowheads="1"/>
          </p:cNvPicPr>
          <p:nvPr/>
        </p:nvPicPr>
        <p:blipFill>
          <a:blip r:embed="rId8" cstate="print"/>
          <a:srcRect l="12411" r="6636"/>
          <a:stretch>
            <a:fillRect/>
          </a:stretch>
        </p:blipFill>
        <p:spPr bwMode="auto">
          <a:xfrm>
            <a:off x="3851920" y="4437112"/>
            <a:ext cx="2664296" cy="21941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Owner</cp:lastModifiedBy>
  <cp:revision>5</cp:revision>
  <dcterms:created xsi:type="dcterms:W3CDTF">2018-12-12T10:41:29Z</dcterms:created>
  <dcterms:modified xsi:type="dcterms:W3CDTF">2019-01-04T18:25:16Z</dcterms:modified>
</cp:coreProperties>
</file>