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E1D00-C554-40B5-B704-BF4AF0F99DB7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7A570-0364-48CB-BDE1-3DCCE639931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351235"/>
            <a:ext cx="820891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u="sng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Koinonia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 Greek term used about 20 times in the Bible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Translated in the King James Bible as:</a:t>
            </a:r>
          </a:p>
          <a:p>
            <a:pPr marL="1144800" lvl="1" indent="-5715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en-GB" sz="32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ellowship</a:t>
            </a:r>
            <a:r>
              <a:rPr lang="en-GB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12 times</a:t>
            </a:r>
          </a:p>
          <a:p>
            <a:pPr marL="11448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Communion: 4 times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11560" y="843677"/>
            <a:ext cx="792088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Ubuntu</a:t>
            </a: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</a:b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3200" dirty="0"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Means ‘</a:t>
            </a: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I am because we are’</a:t>
            </a:r>
            <a:endParaRPr lang="en-GB" sz="3200" dirty="0">
              <a:latin typeface="Arial" panose="020B0604020202020204" pitchFamily="34" charset="0"/>
              <a:ea typeface="Times New Roman" pitchFamily="18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itchFamily="34" charset="0"/>
              </a:rPr>
              <a:t>Encompasses humanity towards others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‘Ubuntu . . . speaks of the very essence of being human . . . [If you have ubuntu], you are generous, you are hospitable, you are friendly and caring and compassionate.’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Archbishop Desmond Tutu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056784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043608" y="260648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‘How can one of us be happy if all the others are sad?’</a:t>
            </a:r>
            <a:endParaRPr lang="en-GB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321005"/>
            <a:ext cx="777686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‘You seek to work for the common good because your humanity comes into its own in community, in belonging.’</a:t>
            </a:r>
          </a:p>
          <a:p>
            <a:pPr algn="r"/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Archbishop Desmond Tutu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69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72</cp:revision>
  <dcterms:created xsi:type="dcterms:W3CDTF">2018-12-02T17:08:58Z</dcterms:created>
  <dcterms:modified xsi:type="dcterms:W3CDTF">2019-01-04T18:22:46Z</dcterms:modified>
</cp:coreProperties>
</file>