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56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58BE-BB7F-44A6-BC30-9687BAA13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6D47C-9D0E-480A-9828-5AE035543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34A26-493F-44B3-A81C-BB865CB1C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59652-DE34-438A-A676-0E8297640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7A9D3-3951-44EE-A899-835EFBBB3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32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1936-30D4-4849-93CA-7F10D9F2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A4EE0-824E-46F0-804A-E4894BC88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73137-89CB-41E9-A518-70AB54982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6515B-D1B3-4B46-9335-A726C892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C11FE-5533-4118-99DB-E0A87A1E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44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B0639-D721-420E-BDBB-BB0C26F5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28719-8A92-4428-834D-7D31A0F3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7DF71-BBB9-4BD6-AE4F-EDC9ECA9D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33DD7-06FC-48CE-BA00-84EAD4C9F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E3CF2-E4BB-4FED-98BB-98234E6F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28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5680-BC1A-4F68-B81F-CDCE886E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00BED-85A5-4BE3-8A31-112ABD44C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CBF713-F87F-4C10-AA92-ACED46FB1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EF620-1BC9-4863-9804-93BA311B8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62C52-4BB3-4F59-A3BB-297A660DD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0D03F-BAC6-4D77-9E74-B43DF305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80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A31A8-F0BA-499C-AF55-4396A941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AEE32-3113-4FF4-AEF1-9714D4AD2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1EE89-2743-41DC-88B0-731B03269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DA218-5DF5-46A3-A9DF-B9B3702B2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2041EA-CA2F-4395-A4E8-DC078013C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092E3-0399-4542-86C8-D7D6FD145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CC5374-E7C7-4A6A-A2AD-B7605555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10A5F-9852-42E6-B326-4540A75A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046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9769B-EFD3-409F-8CBF-7281E1AB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18757-AC43-4580-BF0B-152997CB3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313BB-21B4-41BD-8F19-72A9B051A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4F045-4358-4814-8CE8-A398BF39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455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3BFBF-AFAC-4BDF-A9C1-E4903513D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4FF020-D53B-468F-B6A0-4A50C82F3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D4146-797B-44A2-BFE8-3FE6B8824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48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1176-1CFA-4EE0-B4CF-0F5E84426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8FB65-FFE1-46A5-94C0-7642E246A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35D2D-7F0D-4942-840F-C88E575DA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CF078B-3055-4652-976C-B4E61A1D5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56878-0830-4381-9C66-DA826285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DDE02-056E-434C-9BA8-9DA7016D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72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FF02-D42D-4926-8C2F-BE705800F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0E5E08-97E1-49E1-A965-0419F6526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FC37-7158-4BE4-9FA9-9AE58FDA5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FBEEC-A1B3-4CE9-BD09-27578AFE3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D4F1B-56E0-446A-96EC-9C25F154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9D933-B126-47EF-8964-9D136948E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09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7E66-5A7D-4B3A-A61E-2C1E4A42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973C0-4F11-48A7-B961-7CFA97221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9CDA0-5529-4D05-ADBF-40B6F875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71EE6-2475-4249-90E3-CDC091F59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C1A53-32C5-4CC6-98D2-B4EDD4F5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52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63EA1A-E5CA-4C58-A7F3-B0BAEB794B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BE0A35-BF0E-48E1-BBCF-BD20DDF00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68226-FCDD-426E-A209-E3D31EBEF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79A7D-8838-4144-881B-A97AA63D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FA3DB-3108-4447-B2D4-C90C765AF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71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483D24-2D30-4575-9D6F-F630C7E3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2EA2D-A479-4A12-BBAD-5D91ABF3B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92AF4-75ED-418D-BBED-BE8588DC1C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82F23-F9D6-497E-989F-9D2A10AAF184}" type="datetimeFigureOut">
              <a:rPr lang="en-GB" smtClean="0"/>
              <a:pPr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3DDA0-969A-42F5-802B-6A27358C1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85EFC-7A5D-4E16-BD66-1B109D1F9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7D0AF-66C7-4992-9990-3AE7EA5DBD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80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EE79-01B0-4C98-AEAB-8D4BE8C2C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199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54817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824309-AF20-4E5C-AE9D-E011DC66C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9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3175D-F1D6-4A84-A984-1C21CEB6C0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E3AEE-DE03-4861-885E-F2345EACB8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ECA878-54B4-436F-A0AD-BC11EC791B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39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8E6E5D-349F-4D0C-8BCB-0B51FD432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902" y="2160638"/>
            <a:ext cx="7828935" cy="4697361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AFAD20-48E5-4BFD-BB73-4C54C454E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"/>
            <a:ext cx="6929284" cy="38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5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E9A79C-653D-4454-80A6-9BA9B67A5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445" y="872374"/>
            <a:ext cx="4402393" cy="55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3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4024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4</cp:revision>
  <dcterms:created xsi:type="dcterms:W3CDTF">2018-11-21T20:01:33Z</dcterms:created>
  <dcterms:modified xsi:type="dcterms:W3CDTF">2018-12-09T08:15:43Z</dcterms:modified>
</cp:coreProperties>
</file>