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49B99B-3553-433A-A647-1763BD1F210D}" v="26" dt="2018-09-07T09:34:13.0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-102" y="-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Law" userId="ab28829c8b11b3fd" providerId="LiveId" clId="{84DEB93D-395F-4798-B631-D835C3BC9CB1}"/>
  </pc:docChgLst>
  <pc:docChgLst>
    <pc:chgData name="Claire Law" userId="bf4fcf482ff63a0a" providerId="LiveId" clId="{7949B99B-3553-433A-A647-1763BD1F210D}"/>
    <pc:docChg chg="undo custSel mod addSld delSld modSld">
      <pc:chgData name="Claire Law" userId="bf4fcf482ff63a0a" providerId="LiveId" clId="{7949B99B-3553-433A-A647-1763BD1F210D}" dt="2018-09-07T09:34:13.077" v="25" actId="2696"/>
      <pc:docMkLst>
        <pc:docMk/>
      </pc:docMkLst>
      <pc:sldChg chg="addSp delSp modSp mod setBg">
        <pc:chgData name="Claire Law" userId="bf4fcf482ff63a0a" providerId="LiveId" clId="{7949B99B-3553-433A-A647-1763BD1F210D}" dt="2018-09-07T09:33:45.418" v="19" actId="1076"/>
        <pc:sldMkLst>
          <pc:docMk/>
          <pc:sldMk cId="1278906819" sldId="258"/>
        </pc:sldMkLst>
        <pc:spChg chg="add del">
          <ac:chgData name="Claire Law" userId="bf4fcf482ff63a0a" providerId="LiveId" clId="{7949B99B-3553-433A-A647-1763BD1F210D}" dt="2018-09-07T09:28:02.902" v="14" actId="26606"/>
          <ac:spMkLst>
            <pc:docMk/>
            <pc:sldMk cId="1278906819" sldId="258"/>
            <ac:spMk id="8" creationId="{A2509F26-B5DC-4BA7-B476-4CB044237A2E}"/>
          </ac:spMkLst>
        </pc:spChg>
        <pc:spChg chg="add del">
          <ac:chgData name="Claire Law" userId="bf4fcf482ff63a0a" providerId="LiveId" clId="{7949B99B-3553-433A-A647-1763BD1F210D}" dt="2018-09-07T09:28:02.902" v="14" actId="26606"/>
          <ac:spMkLst>
            <pc:docMk/>
            <pc:sldMk cId="1278906819" sldId="258"/>
            <ac:spMk id="10" creationId="{DB103EB1-B135-4526-B883-33228FC27FF1}"/>
          </ac:spMkLst>
        </pc:spChg>
        <pc:picChg chg="add mod">
          <ac:chgData name="Claire Law" userId="bf4fcf482ff63a0a" providerId="LiveId" clId="{7949B99B-3553-433A-A647-1763BD1F210D}" dt="2018-09-07T09:33:26.041" v="17" actId="1076"/>
          <ac:picMkLst>
            <pc:docMk/>
            <pc:sldMk cId="1278906819" sldId="258"/>
            <ac:picMk id="3" creationId="{F6BE19D0-DC26-4423-9E47-A28A70CB9E74}"/>
          </ac:picMkLst>
        </pc:picChg>
        <pc:picChg chg="add mod">
          <ac:chgData name="Claire Law" userId="bf4fcf482ff63a0a" providerId="LiveId" clId="{7949B99B-3553-433A-A647-1763BD1F210D}" dt="2018-09-07T09:33:45.418" v="19" actId="1076"/>
          <ac:picMkLst>
            <pc:docMk/>
            <pc:sldMk cId="1278906819" sldId="258"/>
            <ac:picMk id="5" creationId="{FC16AE65-C2A2-413F-B95B-A7F11D509C93}"/>
          </ac:picMkLst>
        </pc:picChg>
        <pc:picChg chg="del">
          <ac:chgData name="Claire Law" userId="bf4fcf482ff63a0a" providerId="LiveId" clId="{7949B99B-3553-433A-A647-1763BD1F210D}" dt="2018-09-07T09:27:49.470" v="9" actId="478"/>
          <ac:picMkLst>
            <pc:docMk/>
            <pc:sldMk cId="1278906819" sldId="258"/>
            <ac:picMk id="2052" creationId="{F5DD3FBA-F4A7-46CB-A5F4-50E648408A86}"/>
          </ac:picMkLst>
        </pc:picChg>
      </pc:sldChg>
      <pc:sldChg chg="addSp delSp modSp add del setBg">
        <pc:chgData name="Claire Law" userId="bf4fcf482ff63a0a" providerId="LiveId" clId="{7949B99B-3553-433A-A647-1763BD1F210D}" dt="2018-09-07T09:34:13.077" v="25" actId="2696"/>
        <pc:sldMkLst>
          <pc:docMk/>
          <pc:sldMk cId="1573421987" sldId="267"/>
        </pc:sldMkLst>
        <pc:spChg chg="del">
          <ac:chgData name="Claire Law" userId="bf4fcf482ff63a0a" providerId="LiveId" clId="{7949B99B-3553-433A-A647-1763BD1F210D}" dt="2018-09-07T09:23:21.127" v="1" actId="478"/>
          <ac:spMkLst>
            <pc:docMk/>
            <pc:sldMk cId="1573421987" sldId="267"/>
            <ac:spMk id="2" creationId="{CAD56347-8B15-43C4-9374-05649AD05A35}"/>
          </ac:spMkLst>
        </pc:spChg>
        <pc:spChg chg="del">
          <ac:chgData name="Claire Law" userId="bf4fcf482ff63a0a" providerId="LiveId" clId="{7949B99B-3553-433A-A647-1763BD1F210D}" dt="2018-09-07T09:23:26.001" v="2" actId="478"/>
          <ac:spMkLst>
            <pc:docMk/>
            <pc:sldMk cId="1573421987" sldId="267"/>
            <ac:spMk id="3" creationId="{5460EA97-7F09-4BB5-8DB8-629D7CBB31E6}"/>
          </ac:spMkLst>
        </pc:spChg>
        <pc:spChg chg="add del mod">
          <ac:chgData name="Claire Law" userId="bf4fcf482ff63a0a" providerId="LiveId" clId="{7949B99B-3553-433A-A647-1763BD1F210D}" dt="2018-09-07T09:34:05.061" v="24" actId="478"/>
          <ac:spMkLst>
            <pc:docMk/>
            <pc:sldMk cId="1573421987" sldId="267"/>
            <ac:spMk id="4" creationId="{4FBE4E0C-8184-4C21-91D6-DD9381B12CFA}"/>
          </ac:spMkLst>
        </pc:spChg>
        <pc:spChg chg="add">
          <ac:chgData name="Claire Law" userId="bf4fcf482ff63a0a" providerId="LiveId" clId="{7949B99B-3553-433A-A647-1763BD1F210D}" dt="2018-09-07T09:23:36.009" v="3"/>
          <ac:spMkLst>
            <pc:docMk/>
            <pc:sldMk cId="1573421987" sldId="267"/>
            <ac:spMk id="5" creationId="{A0BACD30-46FC-4245-8DAA-AD9E7E423733}"/>
          </ac:spMkLst>
        </pc:spChg>
        <pc:spChg chg="add">
          <ac:chgData name="Claire Law" userId="bf4fcf482ff63a0a" providerId="LiveId" clId="{7949B99B-3553-433A-A647-1763BD1F210D}" dt="2018-09-07T09:23:36.009" v="3"/>
          <ac:spMkLst>
            <pc:docMk/>
            <pc:sldMk cId="1573421987" sldId="267"/>
            <ac:spMk id="6" creationId="{3F0591A0-E2F3-477A-83B3-48DDAED025F2}"/>
          </ac:spMkLst>
        </pc:spChg>
        <pc:spChg chg="add">
          <ac:chgData name="Claire Law" userId="bf4fcf482ff63a0a" providerId="LiveId" clId="{7949B99B-3553-433A-A647-1763BD1F210D}" dt="2018-09-07T09:23:36.009" v="3"/>
          <ac:spMkLst>
            <pc:docMk/>
            <pc:sldMk cId="1573421987" sldId="267"/>
            <ac:spMk id="7" creationId="{5EED0B17-4D39-4925-9406-B83BA54BC0DC}"/>
          </ac:spMkLst>
        </pc:spChg>
        <pc:spChg chg="add">
          <ac:chgData name="Claire Law" userId="bf4fcf482ff63a0a" providerId="LiveId" clId="{7949B99B-3553-433A-A647-1763BD1F210D}" dt="2018-09-07T09:23:36.009" v="3"/>
          <ac:spMkLst>
            <pc:docMk/>
            <pc:sldMk cId="1573421987" sldId="267"/>
            <ac:spMk id="8" creationId="{4782FF85-D1EC-4E88-9743-73B04616D375}"/>
          </ac:spMkLst>
        </pc:spChg>
        <pc:spChg chg="add">
          <ac:chgData name="Claire Law" userId="bf4fcf482ff63a0a" providerId="LiveId" clId="{7949B99B-3553-433A-A647-1763BD1F210D}" dt="2018-09-07T09:23:36.009" v="3"/>
          <ac:spMkLst>
            <pc:docMk/>
            <pc:sldMk cId="1573421987" sldId="267"/>
            <ac:spMk id="9" creationId="{B52ED519-F9D7-4032-AD89-1D4BB229DD9A}"/>
          </ac:spMkLst>
        </pc:spChg>
        <pc:spChg chg="add">
          <ac:chgData name="Claire Law" userId="bf4fcf482ff63a0a" providerId="LiveId" clId="{7949B99B-3553-433A-A647-1763BD1F210D}" dt="2018-09-07T09:23:36.009" v="3"/>
          <ac:spMkLst>
            <pc:docMk/>
            <pc:sldMk cId="1573421987" sldId="267"/>
            <ac:spMk id="10" creationId="{66A9BF96-D109-4A90-AA8E-E294FEB933E1}"/>
          </ac:spMkLst>
        </pc:spChg>
        <pc:spChg chg="add">
          <ac:chgData name="Claire Law" userId="bf4fcf482ff63a0a" providerId="LiveId" clId="{7949B99B-3553-433A-A647-1763BD1F210D}" dt="2018-09-07T09:23:36.009" v="3"/>
          <ac:spMkLst>
            <pc:docMk/>
            <pc:sldMk cId="1573421987" sldId="267"/>
            <ac:spMk id="11" creationId="{0E33D6B7-1EEC-4DDA-8CB2-DDDD1D76FA2D}"/>
          </ac:spMkLst>
        </pc:spChg>
        <pc:spChg chg="add">
          <ac:chgData name="Claire Law" userId="bf4fcf482ff63a0a" providerId="LiveId" clId="{7949B99B-3553-433A-A647-1763BD1F210D}" dt="2018-09-07T09:23:36.009" v="3"/>
          <ac:spMkLst>
            <pc:docMk/>
            <pc:sldMk cId="1573421987" sldId="267"/>
            <ac:spMk id="12" creationId="{D21C72E5-23B8-4B4E-A2C6-C97391FECBAC}"/>
          </ac:spMkLst>
        </pc:sp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1" creationId="{75A9C40A-2B04-4FFD-8860-CD9DE30EC584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2" creationId="{DC30ADDF-5E84-4F5F-8A0A-4647AAD902C2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3" creationId="{6F6AA4B5-493F-4897-B5AC-27311101CC64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4" creationId="{6BAA8DE1-5C94-4262-A3AD-9D5EE2BDD505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5" creationId="{07900AE7-A81F-47A2-B427-DFCAA051C34B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6" creationId="{36BFB966-CC77-422B-86B7-942F06DB4B62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7" creationId="{823AC992-98B7-4805-B4D4-9097573FB7EC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8" creationId="{B075A02E-D4A6-4D1B-BDE2-0E77712B79A3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39" creationId="{F23F2F51-60C1-4BE5-A89C-595E5ADB13A3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40" creationId="{B4161CB7-4B95-4970-B43B-7F96A3126FE6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41" creationId="{4F80C57F-BE0F-49EA-A77C-CF9FAB5A7EE1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42" creationId="{31E8689C-A707-47B8-92FB-79CC06F594FC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43" creationId="{4C5B1223-4AAF-4A63-A0CB-8DAAD165ABAD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44" creationId="{C0385E6F-236D-45F5-98BA-CEAB243E88CE}"/>
          </ac:picMkLst>
        </pc:picChg>
        <pc:picChg chg="add del">
          <ac:chgData name="Claire Law" userId="bf4fcf482ff63a0a" providerId="LiveId" clId="{7949B99B-3553-433A-A647-1763BD1F210D}" dt="2018-09-07T09:33:51.450" v="20" actId="478"/>
          <ac:picMkLst>
            <pc:docMk/>
            <pc:sldMk cId="1573421987" sldId="267"/>
            <ac:picMk id="1045" creationId="{1577360A-777B-47C4-9016-261265ACF9A6}"/>
          </ac:picMkLst>
        </pc:picChg>
        <pc:picChg chg="add del mod">
          <ac:chgData name="Claire Law" userId="bf4fcf482ff63a0a" providerId="LiveId" clId="{7949B99B-3553-433A-A647-1763BD1F210D}" dt="2018-09-07T09:23:54.393" v="7" actId="478"/>
          <ac:picMkLst>
            <pc:docMk/>
            <pc:sldMk cId="1573421987" sldId="267"/>
            <ac:picMk id="1046" creationId="{80138579-7328-4569-B989-C1E6075AA821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47" creationId="{7FE91378-536A-426F-8E34-ECF6F07837F0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48" creationId="{5DF02743-5FE3-48E9-9971-C8CF137324DF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49" creationId="{4DF74705-EBEF-4E52-B6B9-6187FA8FD51A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0" creationId="{47B23EC9-A41A-4DFB-BEAA-EA2D78FC66E4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1" creationId="{EC7E94AE-5640-45BB-B2E9-9DF3C8F9F2A1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2" creationId="{6A3B6209-7B24-439D-AB37-1525DE5D225C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3" creationId="{4CEA1E97-9C21-47C5-BF7D-BF2957EE2BE2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4" creationId="{4E93E19D-7473-450E-9873-1F5032C92ABB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5" creationId="{005C3110-9497-4551-8E69-043AF0B742EB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6" creationId="{445CC211-522F-4307-BB9D-727430ED11E3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7" creationId="{A5696F1C-5CEA-4239-A2BC-089FF4FA4710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8" creationId="{94F74D40-C457-438E-81A8-9072D79F6BEF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59" creationId="{82FC3045-4398-4401-BCDC-3D44D273F9A1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60" creationId="{51438FAF-C4CF-43B3-98D3-7C3AEADE242A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61" creationId="{A02779D5-DF8C-44B5-92D1-EA427F973C74}"/>
          </ac:picMkLst>
        </pc:picChg>
        <pc:picChg chg="add">
          <ac:chgData name="Claire Law" userId="bf4fcf482ff63a0a" providerId="LiveId" clId="{7949B99B-3553-433A-A647-1763BD1F210D}" dt="2018-09-07T09:23:36.009" v="3"/>
          <ac:picMkLst>
            <pc:docMk/>
            <pc:sldMk cId="1573421987" sldId="267"/>
            <ac:picMk id="1066" creationId="{21D5C183-6CA5-405F-918C-2ADB060932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CAC5BA-837F-4C1B-818F-A7267BAD4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73A01AB-33D5-43B1-B7D4-EFA754C55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3B3907-69DF-44DA-AD81-208E3A49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6D2F91-20D7-43BC-A380-C5BC6C487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8DDC2C-41FD-4A71-910D-13F949A14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1888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883A67-0EC7-4CBA-8BB7-1B2EE2600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469154-0D90-4316-9C20-815CBCBF6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8185A71-83F0-40CD-A576-CCD7C15DF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8237D2-4A57-40ED-A194-1DDC5741E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AD659F-5620-496A-B80A-829945D9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8086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1811E7-D130-4BFF-A875-80D1808D5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18EC5D-6FC4-4676-BCC0-3BD45059E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AC89EA-2369-468C-A90D-5E25E1496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B18062-98F2-4801-9B7B-0861F13A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7BED69-C6E7-4E94-A7C2-19CF14D56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385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1A59FA-AC1B-433A-A780-73265D4BF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C1B035-8675-46CC-984B-74696F8A3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02BA042-5F44-4535-A15D-3E6BBD476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7EF98C5-201F-4064-86B8-ADCB44AB0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9301BE6-D04D-417F-99CD-88BADA2C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32E921A-471D-4593-971D-793B43236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8597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0C56AE-616F-4502-A85D-F0E164BCD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A5A215A-8930-4F4C-9765-B350EACB0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454262C-B90E-4001-B4C1-21B31F8EA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2A05BF2-00F2-476C-B60E-A603445930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952F84A-6893-427C-B007-AF6C4BE87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0171AFF-D0E9-4252-8129-C442C4FF5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325DA72-30DE-4459-AFF8-78B260DCC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425EA67-DFE9-452B-AF82-09FBD3A76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7362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48B007-5E82-4353-B55C-F691AC1D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5C3AC39-9928-4D66-BC4A-AC7680B57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351662D-603B-4DCF-AB1C-A0B54FDB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41FFEC5-08CD-478A-9070-ED52AF6AA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41804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8BF5958-F0CA-4B07-ACF0-62D40E850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E96D079-A408-4E4B-9F2F-FA31CD688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87C1717-B258-4251-BEB0-5E0B124B6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672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E20B4D-D2CF-4DC9-BA5D-3E3AAF78C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210D44-F207-49B1-B692-7EF54A4A6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3462653-9F79-4905-AB7C-15D8ED8FF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EF85032-1A0B-439A-98A4-EFD8F07CA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49E429E-BD0A-4BCE-A5B7-FF8309A23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7DB01FE-2C36-47D9-9432-E3DA0FDD2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2583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2A2C1D-04D5-42B3-B2A9-2C72408F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F9C6EF0-D2B3-458A-B267-C83B021010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F2B9AF7-2AE6-45BA-A803-8BD70B05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0DC535A-D727-4D7E-8C7E-0A73DB586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B29E0F-CDBF-4900-A193-762346798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38ADC2-C223-4F2C-BFF1-2D451945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07716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63AF3E-8902-4D87-B8C6-81AF0800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6C5BD42-91D4-4709-9ED7-C5A9C2945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1312F8-9523-4334-823B-1D6EE256D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B459884-9586-4C46-ABD4-22C848A64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5A704D5-67D0-48EF-9CD8-15A45D6E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3757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3F0E20C-5BE8-4B96-84E0-F0D997433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92D0BE7-DA67-4636-9ABB-3E38363D7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817F10A-5611-4535-B9F0-DF2C1B56C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5FC00A-BBAD-4311-B0A2-90727CB7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9A2353-660A-4FB1-AE6D-8DBF5024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9626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7B3B52A-880A-4AC2-849C-3B0E2269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61E60C9-C9EF-4B02-A751-0B7395CD4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4BFA6A-2F81-4B74-B2F4-AF700269D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8C55A-B10F-4029-9270-9C3AE6168437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93992E-3ACE-4597-91FB-03354135F9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7019B4-6848-48A4-B3F6-F45DA259C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6F8EB-A9C4-4C2A-B001-13E6CD9105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774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191709-830D-4593-BA01-7592CE62C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19900" b="1" dirty="0">
                <a:solidFill>
                  <a:schemeClr val="accent1">
                    <a:lumMod val="75000"/>
                  </a:schemeClr>
                </a:solidFill>
              </a:rPr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41CAE0E-F3C3-48B5-84CF-323DDF91EB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4759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xmlns="" id="{14BA031A-E369-4E0C-AD27-900E35C5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42900" y="-864927"/>
            <a:ext cx="13137670" cy="876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1894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E19D0-DC26-4423-9E47-A28A70CB9E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478" y="150521"/>
            <a:ext cx="7697338" cy="5577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C16AE65-C2A2-413F-B95B-A7F11D509C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3772" y="5728302"/>
            <a:ext cx="63817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890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malala yousafzai">
            <a:extLst>
              <a:ext uri="{FF2B5EF4-FFF2-40B4-BE49-F238E27FC236}">
                <a16:creationId xmlns:a16="http://schemas.microsoft.com/office/drawing/2014/main" xmlns="" id="{F601CA89-9AC5-4630-8C7B-7FC784E7B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4313"/>
            <a:ext cx="114300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3896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mnesty International Ireland">
            <a:extLst>
              <a:ext uri="{FF2B5EF4-FFF2-40B4-BE49-F238E27FC236}">
                <a16:creationId xmlns:a16="http://schemas.microsoft.com/office/drawing/2014/main" xmlns="" id="{77E1A096-8D72-4FA3-AAC2-840FF88F1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989" y="1180996"/>
            <a:ext cx="11235847" cy="449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0977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</Words>
  <Application>Microsoft Office PowerPoint</Application>
  <PresentationFormat>Custom</PresentationFormat>
  <Paragraphs>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Welcome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4</cp:revision>
  <dcterms:created xsi:type="dcterms:W3CDTF">2018-06-04T16:37:30Z</dcterms:created>
  <dcterms:modified xsi:type="dcterms:W3CDTF">2018-09-14T10:27:33Z</dcterms:modified>
</cp:coreProperties>
</file>