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>
        <p:scale>
          <a:sx n="94" d="100"/>
          <a:sy n="94" d="100"/>
        </p:scale>
        <p:origin x="60" y="12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711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76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106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64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607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977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22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3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4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1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181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4DA32-70DA-4871-B72E-EC91FEB2D092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71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“Talent develops in quiet places, character in the full current of human life.” (Johann Wolfgang von Goethe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40149"/>
            <a:ext cx="6344816" cy="634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224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rojectrenovation.org/wp-content/uploads/2015/02/withdraw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400931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233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Pause </a:t>
            </a:r>
            <a:r>
              <a:rPr lang="en-GB" smtClean="0"/>
              <a:t>for </a:t>
            </a:r>
            <a:r>
              <a:rPr lang="en-GB" smtClean="0"/>
              <a:t>thought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 sz="3600" dirty="0"/>
              <a:t>When in your daily routine do you have space to </a:t>
            </a:r>
            <a:r>
              <a:rPr lang="en-GB" sz="3600" dirty="0" smtClean="0"/>
              <a:t>stop and </a:t>
            </a:r>
            <a:r>
              <a:rPr lang="en-GB" sz="3600" dirty="0"/>
              <a:t>be still and quiet?</a:t>
            </a:r>
          </a:p>
          <a:p>
            <a:pPr lvl="0"/>
            <a:r>
              <a:rPr lang="en-GB" sz="3600" dirty="0"/>
              <a:t>What is it that you need to stop doing to find opportunity for quiet stillness and peace?</a:t>
            </a:r>
          </a:p>
          <a:p>
            <a:pPr lvl="0"/>
            <a:r>
              <a:rPr lang="en-GB" sz="3600" dirty="0"/>
              <a:t>Can you call to mind a particular location that will be a </a:t>
            </a:r>
            <a:r>
              <a:rPr lang="en-GB" sz="3600"/>
              <a:t>helpful </a:t>
            </a:r>
            <a:r>
              <a:rPr lang="en-GB" sz="3600" smtClean="0"/>
              <a:t>‘quiet place’ </a:t>
            </a:r>
            <a:r>
              <a:rPr lang="en-GB" sz="3600" dirty="0"/>
              <a:t>for you?  </a:t>
            </a: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02214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58</Words>
  <Application>Microsoft Office PowerPoint</Application>
  <PresentationFormat>On-screen Show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Pause for thought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Michelle Clark</cp:lastModifiedBy>
  <cp:revision>7</cp:revision>
  <dcterms:created xsi:type="dcterms:W3CDTF">2016-01-06T09:50:48Z</dcterms:created>
  <dcterms:modified xsi:type="dcterms:W3CDTF">2016-01-28T16:59:00Z</dcterms:modified>
</cp:coreProperties>
</file>