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489D14-EA56-4B40-AFA5-1F9A79AF6E73}" v="21" dt="2018-09-07T12:02:47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73489D14-EA56-4B40-AFA5-1F9A79AF6E73}"/>
    <pc:docChg chg="undo custSel mod addSld modSld">
      <pc:chgData name="Claire Law" userId="bf4fcf482ff63a0a" providerId="LiveId" clId="{73489D14-EA56-4B40-AFA5-1F9A79AF6E73}" dt="2018-09-07T12:02:47.154" v="20" actId="14100"/>
      <pc:docMkLst>
        <pc:docMk/>
      </pc:docMkLst>
      <pc:sldChg chg="addSp delSp modSp add">
        <pc:chgData name="Claire Law" userId="bf4fcf482ff63a0a" providerId="LiveId" clId="{73489D14-EA56-4B40-AFA5-1F9A79AF6E73}" dt="2018-09-07T11:11:32.929" v="5" actId="1076"/>
        <pc:sldMkLst>
          <pc:docMk/>
          <pc:sldMk cId="3248064552" sldId="262"/>
        </pc:sldMkLst>
        <pc:spChg chg="del">
          <ac:chgData name="Claire Law" userId="bf4fcf482ff63a0a" providerId="LiveId" clId="{73489D14-EA56-4B40-AFA5-1F9A79AF6E73}" dt="2018-09-07T11:11:16.427" v="1" actId="478"/>
          <ac:spMkLst>
            <pc:docMk/>
            <pc:sldMk cId="3248064552" sldId="262"/>
            <ac:spMk id="2" creationId="{E28A1807-0028-45D6-857E-68EA439FB8F4}"/>
          </ac:spMkLst>
        </pc:spChg>
        <pc:spChg chg="del">
          <ac:chgData name="Claire Law" userId="bf4fcf482ff63a0a" providerId="LiveId" clId="{73489D14-EA56-4B40-AFA5-1F9A79AF6E73}" dt="2018-09-07T11:11:18.224" v="2" actId="478"/>
          <ac:spMkLst>
            <pc:docMk/>
            <pc:sldMk cId="3248064552" sldId="262"/>
            <ac:spMk id="3" creationId="{D9D08745-8208-4E23-B0E3-D51F6FE95925}"/>
          </ac:spMkLst>
        </pc:spChg>
        <pc:picChg chg="add mod">
          <ac:chgData name="Claire Law" userId="bf4fcf482ff63a0a" providerId="LiveId" clId="{73489D14-EA56-4B40-AFA5-1F9A79AF6E73}" dt="2018-09-07T11:11:32.929" v="5" actId="1076"/>
          <ac:picMkLst>
            <pc:docMk/>
            <pc:sldMk cId="3248064552" sldId="262"/>
            <ac:picMk id="5" creationId="{AF5E2DED-4A74-4223-BE6A-151BD40F36BF}"/>
          </ac:picMkLst>
        </pc:picChg>
      </pc:sldChg>
      <pc:sldChg chg="addSp delSp modSp add mod setBg">
        <pc:chgData name="Claire Law" userId="bf4fcf482ff63a0a" providerId="LiveId" clId="{73489D14-EA56-4B40-AFA5-1F9A79AF6E73}" dt="2018-09-07T12:02:47.154" v="20" actId="14100"/>
        <pc:sldMkLst>
          <pc:docMk/>
          <pc:sldMk cId="3720480134" sldId="263"/>
        </pc:sldMkLst>
        <pc:spChg chg="del">
          <ac:chgData name="Claire Law" userId="bf4fcf482ff63a0a" providerId="LiveId" clId="{73489D14-EA56-4B40-AFA5-1F9A79AF6E73}" dt="2018-09-07T11:58:50.351" v="7" actId="478"/>
          <ac:spMkLst>
            <pc:docMk/>
            <pc:sldMk cId="3720480134" sldId="263"/>
            <ac:spMk id="2" creationId="{C25CD1A1-CDB5-4CF6-B3AD-674F3C1E6E3E}"/>
          </ac:spMkLst>
        </pc:spChg>
        <pc:spChg chg="del">
          <ac:chgData name="Claire Law" userId="bf4fcf482ff63a0a" providerId="LiveId" clId="{73489D14-EA56-4B40-AFA5-1F9A79AF6E73}" dt="2018-09-07T11:58:52.867" v="8" actId="478"/>
          <ac:spMkLst>
            <pc:docMk/>
            <pc:sldMk cId="3720480134" sldId="263"/>
            <ac:spMk id="3" creationId="{95243694-CB87-4038-B5D6-2A44414639A6}"/>
          </ac:spMkLst>
        </pc:spChg>
        <pc:spChg chg="add">
          <ac:chgData name="Claire Law" userId="bf4fcf482ff63a0a" providerId="LiveId" clId="{73489D14-EA56-4B40-AFA5-1F9A79AF6E73}" dt="2018-09-07T12:00:33.409" v="16" actId="26606"/>
          <ac:spMkLst>
            <pc:docMk/>
            <pc:sldMk cId="3720480134" sldId="263"/>
            <ac:spMk id="7" creationId="{32BC26D8-82FB-445E-AA49-62A77D7C1EE0}"/>
          </ac:spMkLst>
        </pc:spChg>
        <pc:spChg chg="add">
          <ac:chgData name="Claire Law" userId="bf4fcf482ff63a0a" providerId="LiveId" clId="{73489D14-EA56-4B40-AFA5-1F9A79AF6E73}" dt="2018-09-07T12:00:33.409" v="16" actId="26606"/>
          <ac:spMkLst>
            <pc:docMk/>
            <pc:sldMk cId="3720480134" sldId="263"/>
            <ac:spMk id="8" creationId="{CB44330D-EA18-4254-AA95-EB49948539B8}"/>
          </ac:spMkLst>
        </pc:spChg>
        <pc:spChg chg="add del">
          <ac:chgData name="Claire Law" userId="bf4fcf482ff63a0a" providerId="LiveId" clId="{73489D14-EA56-4B40-AFA5-1F9A79AF6E73}" dt="2018-09-07T12:00:29.971" v="15" actId="26606"/>
          <ac:spMkLst>
            <pc:docMk/>
            <pc:sldMk cId="3720480134" sldId="263"/>
            <ac:spMk id="10" creationId="{32BC26D8-82FB-445E-AA49-62A77D7C1EE0}"/>
          </ac:spMkLst>
        </pc:spChg>
        <pc:spChg chg="add del">
          <ac:chgData name="Claire Law" userId="bf4fcf482ff63a0a" providerId="LiveId" clId="{73489D14-EA56-4B40-AFA5-1F9A79AF6E73}" dt="2018-09-07T12:00:29.971" v="15" actId="26606"/>
          <ac:spMkLst>
            <pc:docMk/>
            <pc:sldMk cId="3720480134" sldId="263"/>
            <ac:spMk id="12" creationId="{CB44330D-EA18-4254-AA95-EB49948539B8}"/>
          </ac:spMkLst>
        </pc:spChg>
        <pc:picChg chg="add mod">
          <ac:chgData name="Claire Law" userId="bf4fcf482ff63a0a" providerId="LiveId" clId="{73489D14-EA56-4B40-AFA5-1F9A79AF6E73}" dt="2018-09-07T12:02:47.154" v="20" actId="14100"/>
          <ac:picMkLst>
            <pc:docMk/>
            <pc:sldMk cId="3720480134" sldId="263"/>
            <ac:picMk id="5" creationId="{B487E139-0101-4D78-B260-104052EA6CA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302FE-4B63-4662-B081-A0C1EFD21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599A45-35D1-4212-96BD-F4C9F947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E3F65A-0A39-429E-9D40-4299B680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281D31-BA35-4873-A95E-77E5C080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925BD2-4596-44C5-BF20-3D72E0FE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095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2C515F-50E9-491F-8C61-E4A08912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A4341-D055-4FA1-AF84-CD6C2847E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ED69A9-BD73-4A76-B098-37428C3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895BA6-007A-4353-9553-74D6ADC8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58DCAF-3A80-4737-987E-DBE66A9B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44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05D77E-2577-4D7F-B5A2-C6FD1BC8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BEBD85-6010-487C-8F8D-A1DF64299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F089CC-D2C9-4E61-B80B-AEDDDE28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F9DB9-4C86-41FD-B85D-796506F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46CD16-0466-4076-8B1E-157BFE07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74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1143E-7ED3-447B-8157-949FB19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4C77B1-2EC7-4A6E-81D1-087D4BE1F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7CF10-14C7-4BEF-8B29-6342B66FF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F56FBC-63BB-46F8-A771-25807628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AE25B6-55EB-4F0B-B07F-BB2EC4AD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C58D73-E8FA-4632-B209-3ADC2459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67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2E20BA-70A2-42FF-A3EA-4D56B45F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DD66680-A030-4443-940F-FA3ADE7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79CF60-77BA-41CE-BC49-C2FA301C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EA01B3E-ADED-4ED6-ADC6-B0E4F401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307023-D2DE-4091-8728-5FC78639D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207FAF5-C56D-4DCA-979C-8F28F936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91DF36-DD6B-4BE1-B484-76D945FB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2E1E3AE-F03D-4E66-B7D2-5CA3782F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281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38CCB-E9EF-423B-B9DD-55E11CB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B98250E-FB1B-434C-8457-0CC9895A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802128-7F9D-4FDA-9FB4-EBB51BD5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1D0870-FC73-4C4B-B0EB-5DAC4CB5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40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091361E-DCB9-4C1A-AE46-EEE13DE9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E814FC-C2F2-4AE6-9D11-A7C13653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653ACD5-14D6-41A6-9360-24D497D7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339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DD9B1B-D28B-47AD-99BA-4DA2224D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F950FC-9C39-4173-88AD-88CE2A02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F61E1D-AF99-4CCD-974C-BBC6026D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8756D8-5351-470B-A8D8-3843E456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579DDD-6CC6-47E7-B8BA-8221F548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6FC597-96A1-4D3D-AE0F-AE2298C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644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31A096-0A38-4B07-9DD3-3E81641B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9233879-4409-49C9-A1E6-1C888D729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3DED6D-B86B-4D01-BD62-E7227E3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376AB3-7C1A-4B18-B00A-15BF0C43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F60D314-2C69-44D4-A6A4-1888D7F0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2A2211-E47A-4307-937E-2B5220A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970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4D227-2CDE-4392-A08A-2667D27D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ECB2BD-06A8-4A24-9CE9-A56654B9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1E97DE-429B-4A6F-822E-9D1886C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041EA5-AD84-433D-91A9-0EBFCA7C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8B7BDF-4540-44CC-9A57-E519C61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107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FA3410-10AB-40F4-A781-046DEF532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80EE4E-6B78-4EAF-99C5-AFA32EED6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6A59EA-8C01-453A-98AD-4A537E56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A1F6B7-EE7E-47A6-A736-318B26E9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08D997-3E73-4744-A9C9-055D9B36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95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3DF3F80-D32D-4FD0-AFFC-E3C4C2F0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4216-474E-44DB-83E8-4A0E4847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481124-C40C-4B6C-B605-05F8E6E43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186A-B8AF-433D-9B48-919BBD09FA99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F229A8-6881-44F5-915F-7E73FD85A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B88F31-AAC5-4DCB-8363-813794233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279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stockphotos.biz/stockphoto/1555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mons.wikimedia.org/wiki/File:Golden_temple_Shimmering_in_Golden_Morning_Amritsar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ursuingveritas.com/tag/protestant-reformation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6AD4F53-A6AC-4A29-9AA1-D3DD233DB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288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6A763D-5964-4B4B-B575-F5BE3FA43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2632" y="-65343"/>
            <a:ext cx="5486400" cy="701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78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02F538-926D-4EC6-AE04-CB8E6A9B81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73" t="2164" r="12554" b="20515"/>
          <a:stretch/>
        </p:blipFill>
        <p:spPr>
          <a:xfrm>
            <a:off x="336106" y="724619"/>
            <a:ext cx="7025148" cy="55306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2AD7A46-80B0-43C6-849A-51DDCF5797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7418440" y="4326844"/>
            <a:ext cx="4581832" cy="211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62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BCF0797-9B86-4AB8-900C-4667B5C94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9832" y="-108754"/>
            <a:ext cx="7367342" cy="696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385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4B38B5-682E-4841-86AE-7B555085A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179" y="0"/>
            <a:ext cx="584001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F11C01-015A-45FD-B4E7-D14ABFEFA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681020" y="2895293"/>
            <a:ext cx="53340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7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9469600-56EC-41FE-B33E-586E2AB886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904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5E2DED-4A74-4223-BE6A-151BD40F3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1399" y="417478"/>
            <a:ext cx="5029202" cy="55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806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96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487E139-0101-4D78-B260-104052EA6C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3233" y="643467"/>
            <a:ext cx="278553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0480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2</cp:revision>
  <dcterms:created xsi:type="dcterms:W3CDTF">2018-09-07T10:49:56Z</dcterms:created>
  <dcterms:modified xsi:type="dcterms:W3CDTF">2018-10-03T11:41:39Z</dcterms:modified>
</cp:coreProperties>
</file>