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5" r:id="rId3"/>
    <p:sldId id="268" r:id="rId4"/>
    <p:sldId id="267" r:id="rId5"/>
    <p:sldId id="266"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102" y="-72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E4DCA04-79D7-4205-947B-E105C2020C41}" type="datetimeFigureOut">
              <a:rPr lang="en-GB" smtClean="0"/>
              <a:pPr/>
              <a:t>11/10/2018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2203931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4DCA04-79D7-4205-947B-E105C2020C41}" type="datetimeFigureOut">
              <a:rPr lang="en-GB" smtClean="0"/>
              <a:pPr/>
              <a:t>11/10/2018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159726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4DCA04-79D7-4205-947B-E105C2020C41}" type="datetimeFigureOut">
              <a:rPr lang="en-GB" smtClean="0"/>
              <a:pPr/>
              <a:t>11/10/2018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2417354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E4DCA04-79D7-4205-947B-E105C2020C41}" type="datetimeFigureOut">
              <a:rPr lang="en-GB" smtClean="0"/>
              <a:pPr/>
              <a:t>11/10/2018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751096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E4DCA04-79D7-4205-947B-E105C2020C41}" type="datetimeFigureOut">
              <a:rPr lang="en-GB" smtClean="0"/>
              <a:pPr/>
              <a:t>11/10/2018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2019626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E4DCA04-79D7-4205-947B-E105C2020C41}" type="datetimeFigureOut">
              <a:rPr lang="en-GB" smtClean="0"/>
              <a:pPr/>
              <a:t>11/10/2018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246470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4DCA04-79D7-4205-947B-E105C2020C41}" type="datetimeFigureOut">
              <a:rPr lang="en-GB" smtClean="0"/>
              <a:pPr/>
              <a:t>11/10/2018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2850804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4DCA04-79D7-4205-947B-E105C2020C41}" type="datetimeFigureOut">
              <a:rPr lang="en-GB" smtClean="0"/>
              <a:pPr/>
              <a:t>11/10/2018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794495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4DCA04-79D7-4205-947B-E105C2020C41}" type="datetimeFigureOut">
              <a:rPr lang="en-GB" smtClean="0"/>
              <a:pPr/>
              <a:t>11/10/2018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1698115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4DCA04-79D7-4205-947B-E105C2020C41}" type="datetimeFigureOut">
              <a:rPr lang="en-GB" smtClean="0"/>
              <a:pPr/>
              <a:t>11/10/2018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2345442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4DCA04-79D7-4205-947B-E105C2020C41}" type="datetimeFigureOut">
              <a:rPr lang="en-GB" smtClean="0"/>
              <a:pPr/>
              <a:t>11/10/2018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2618806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4DCA04-79D7-4205-947B-E105C2020C41}" type="datetimeFigureOut">
              <a:rPr lang="en-GB" smtClean="0"/>
              <a:pPr/>
              <a:t>11/10/2018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E932F8-495A-4BDD-8DDC-D9832DA03FF6}" type="slidenum">
              <a:rPr lang="en-GB" smtClean="0"/>
              <a:pPr/>
              <a:t>‹#›</a:t>
            </a:fld>
            <a:endParaRPr lang="en-GB"/>
          </a:p>
        </p:txBody>
      </p:sp>
    </p:spTree>
    <p:extLst>
      <p:ext uri="{BB962C8B-B14F-4D97-AF65-F5344CB8AC3E}">
        <p14:creationId xmlns="" xmlns:p14="http://schemas.microsoft.com/office/powerpoint/2010/main" val="3795443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11266" name="Picture 2" descr="Image result for stars in our galaxy"/>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25361"/>
            <a:ext cx="9144000" cy="73152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16153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332656"/>
            <a:ext cx="8424936" cy="6336704"/>
          </a:xfrm>
        </p:spPr>
        <p:txBody>
          <a:bodyPr>
            <a:normAutofit/>
          </a:bodyPr>
          <a:lstStyle/>
          <a:p>
            <a:pPr marL="0" indent="0">
              <a:buNone/>
            </a:pPr>
            <a:r>
              <a:rPr lang="en-GB" sz="3800" b="1" dirty="0" smtClean="0"/>
              <a:t>Matthew 2:1-2</a:t>
            </a:r>
            <a:br>
              <a:rPr lang="en-GB" sz="3800" b="1" dirty="0" smtClean="0"/>
            </a:br>
            <a:r>
              <a:rPr lang="en-GB" sz="3800" b="1" dirty="0" smtClean="0"/>
              <a:t>Jesus </a:t>
            </a:r>
            <a:r>
              <a:rPr lang="en-GB" sz="3800" b="1" dirty="0"/>
              <a:t>was born in the town of Bethlehem in Judea, during the time when Herod was king. Soon afterward, some men who studied the stars came from the East to Jerusalem </a:t>
            </a:r>
            <a:r>
              <a:rPr lang="en-GB" sz="3800" b="1" dirty="0" smtClean="0"/>
              <a:t>and </a:t>
            </a:r>
            <a:r>
              <a:rPr lang="en-GB" sz="3800" b="1" dirty="0"/>
              <a:t>asked, </a:t>
            </a:r>
            <a:r>
              <a:rPr lang="en-GB" sz="3800" b="1" dirty="0" smtClean="0"/>
              <a:t>‘Where </a:t>
            </a:r>
            <a:r>
              <a:rPr lang="en-GB" sz="3800" b="1" dirty="0"/>
              <a:t>is the baby born to be the king of the Jews? We saw his star when it came up in the east, and we have come to worship </a:t>
            </a:r>
            <a:r>
              <a:rPr lang="en-GB" sz="3800" b="1" dirty="0" smtClean="0"/>
              <a:t>him...’</a:t>
            </a:r>
            <a:endParaRPr lang="en-GB" sz="3800" b="1" dirty="0"/>
          </a:p>
        </p:txBody>
      </p:sp>
    </p:spTree>
    <p:extLst>
      <p:ext uri="{BB962C8B-B14F-4D97-AF65-F5344CB8AC3E}">
        <p14:creationId xmlns="" xmlns:p14="http://schemas.microsoft.com/office/powerpoint/2010/main" val="1449611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332656"/>
            <a:ext cx="8352928" cy="6370975"/>
          </a:xfrm>
          <a:prstGeom prst="rect">
            <a:avLst/>
          </a:prstGeom>
        </p:spPr>
        <p:txBody>
          <a:bodyPr wrap="square">
            <a:spAutoFit/>
          </a:bodyPr>
          <a:lstStyle/>
          <a:p>
            <a:r>
              <a:rPr lang="en-GB" sz="3400" b="1" dirty="0" smtClean="0"/>
              <a:t>‘...And </a:t>
            </a:r>
            <a:r>
              <a:rPr lang="en-GB" sz="3400" b="1" dirty="0" smtClean="0"/>
              <a:t>so they left, and on their way they saw the same star they had seen in the East. When they saw it, how happy they were, what joy was theirs! It went ahead of them until it stopped over the place where the child was. </a:t>
            </a:r>
            <a:r>
              <a:rPr lang="en-GB" sz="3400" b="1" baseline="30000" dirty="0" smtClean="0"/>
              <a:t> </a:t>
            </a:r>
            <a:r>
              <a:rPr lang="en-GB" sz="3400" b="1" dirty="0" smtClean="0"/>
              <a:t>They went into the house, and when they saw the child with his mother Mary, they knelt down and worshiped him. They brought out their gifts of gold, frankincense, and myrrh, and presented them to him</a:t>
            </a:r>
            <a:r>
              <a:rPr lang="en-GB" sz="3400" b="1" dirty="0" smtClean="0"/>
              <a:t>.’</a:t>
            </a:r>
            <a:endParaRPr lang="en-GB" sz="3400" b="1" dirty="0" smtClean="0"/>
          </a:p>
          <a:p>
            <a:r>
              <a:rPr lang="en-GB" sz="3400" i="1" dirty="0" smtClean="0"/>
              <a:t>(Matthew </a:t>
            </a:r>
            <a:r>
              <a:rPr lang="en-GB" sz="3400" i="1" dirty="0" smtClean="0"/>
              <a:t>2:9-11).  </a:t>
            </a:r>
            <a:endParaRPr lang="en-GB" sz="3400"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7664" y="2132856"/>
            <a:ext cx="8229600" cy="4525963"/>
          </a:xfrm>
        </p:spPr>
        <p:txBody>
          <a:bodyPr/>
          <a:lstStyle/>
          <a:p>
            <a:pPr marL="0" indent="0" algn="ctr">
              <a:buNone/>
            </a:pPr>
            <a:r>
              <a:rPr lang="en-GB" sz="6000" dirty="0" smtClean="0">
                <a:solidFill>
                  <a:srgbClr val="FF0000"/>
                </a:solidFill>
              </a:rPr>
              <a:t>Insight</a:t>
            </a:r>
          </a:p>
          <a:p>
            <a:pPr marL="0" indent="0" algn="ctr">
              <a:buNone/>
            </a:pPr>
            <a:endParaRPr lang="en-GB" dirty="0" smtClean="0">
              <a:solidFill>
                <a:srgbClr val="FF0000"/>
              </a:solidFill>
            </a:endParaRPr>
          </a:p>
          <a:p>
            <a:pPr marL="0" indent="0" algn="ctr">
              <a:buNone/>
            </a:pPr>
            <a:r>
              <a:rPr lang="en-GB" sz="6000" dirty="0">
                <a:solidFill>
                  <a:srgbClr val="FF0000"/>
                </a:solidFill>
              </a:rPr>
              <a:t>Trust</a:t>
            </a:r>
          </a:p>
          <a:p>
            <a:pPr marL="0" indent="0" algn="ctr">
              <a:buNone/>
            </a:pPr>
            <a:endParaRPr lang="en-GB" dirty="0">
              <a:solidFill>
                <a:srgbClr val="FF0000"/>
              </a:solidFill>
            </a:endParaRPr>
          </a:p>
          <a:p>
            <a:pPr marL="0" indent="0" algn="ctr">
              <a:buNone/>
            </a:pPr>
            <a:r>
              <a:rPr lang="en-GB" sz="6000" dirty="0">
                <a:solidFill>
                  <a:srgbClr val="FF0000"/>
                </a:solidFill>
              </a:rPr>
              <a:t>Willingness</a:t>
            </a:r>
          </a:p>
        </p:txBody>
      </p:sp>
      <p:pic>
        <p:nvPicPr>
          <p:cNvPr id="1026" name="Picture 2" descr="C:\Users\cla\AppData\Local\Microsoft\Windows\Temporary Internet Files\Content.IE5\5MHZJ9V2\sy-bethlehem-star[1].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4326"/>
            <a:ext cx="4689933" cy="500884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7499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548680"/>
            <a:ext cx="8229600" cy="4525963"/>
          </a:xfrm>
        </p:spPr>
        <p:txBody>
          <a:bodyPr>
            <a:noAutofit/>
          </a:bodyPr>
          <a:lstStyle/>
          <a:p>
            <a:pPr lvl="0"/>
            <a:r>
              <a:rPr lang="en-GB" sz="4000" dirty="0"/>
              <a:t>What are you trying to achieve?</a:t>
            </a:r>
          </a:p>
          <a:p>
            <a:pPr lvl="0"/>
            <a:r>
              <a:rPr lang="en-GB" sz="4000" dirty="0"/>
              <a:t>Can you describe your star?</a:t>
            </a:r>
          </a:p>
          <a:p>
            <a:pPr lvl="0"/>
            <a:r>
              <a:rPr lang="en-GB" sz="4000" dirty="0"/>
              <a:t>How will you measure the distance to it?</a:t>
            </a:r>
          </a:p>
          <a:p>
            <a:pPr lvl="0"/>
            <a:r>
              <a:rPr lang="en-GB" sz="4000" dirty="0"/>
              <a:t>Do you know your next step?</a:t>
            </a:r>
          </a:p>
          <a:p>
            <a:pPr lvl="0"/>
            <a:r>
              <a:rPr lang="en-GB" sz="4000" dirty="0"/>
              <a:t>Which star do you need to follow?</a:t>
            </a:r>
          </a:p>
          <a:p>
            <a:pPr lvl="0"/>
            <a:r>
              <a:rPr lang="en-GB" sz="4000" dirty="0"/>
              <a:t>What do you need to do differently to everyone else?</a:t>
            </a:r>
          </a:p>
        </p:txBody>
      </p:sp>
    </p:spTree>
    <p:extLst>
      <p:ext uri="{BB962C8B-B14F-4D97-AF65-F5344CB8AC3E}">
        <p14:creationId xmlns="" xmlns:p14="http://schemas.microsoft.com/office/powerpoint/2010/main" val="207282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484</TotalTime>
  <Words>106</Words>
  <Application>Microsoft Office PowerPoint</Application>
  <PresentationFormat>On-screen Show (4:3)</PresentationFormat>
  <Paragraphs>14</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President Hillary Clinton</dc:title>
  <dc:creator>Claire Law</dc:creator>
  <cp:lastModifiedBy>Owner</cp:lastModifiedBy>
  <cp:revision>16</cp:revision>
  <dcterms:created xsi:type="dcterms:W3CDTF">2016-10-17T13:13:20Z</dcterms:created>
  <dcterms:modified xsi:type="dcterms:W3CDTF">2018-10-11T09:37:43Z</dcterms:modified>
</cp:coreProperties>
</file>