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5" r:id="rId4"/>
    <p:sldId id="276" r:id="rId5"/>
    <p:sldId id="266" r:id="rId6"/>
    <p:sldId id="270" r:id="rId7"/>
    <p:sldId id="271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02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7867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560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825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280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9137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3333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2599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9578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957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998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14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457E-79B1-4626-B77E-283D6EB17F79}" type="datetimeFigureOut">
              <a:rPr lang="en-GB" smtClean="0"/>
              <a:pPr/>
              <a:t>10/10/2018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BCBEA-0BE6-4EC0-B21B-C97AD8CE96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2963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 smtClean="0">
                <a:latin typeface="AR JULIAN" panose="02000000000000000000" pitchFamily="2" charset="0"/>
              </a:rPr>
              <a:t>Unity or disunity?</a:t>
            </a:r>
            <a:endParaRPr lang="en-GB" sz="8000" dirty="0">
              <a:latin typeface="AR JULIAN" panose="02000000000000000000" pitchFamily="2" charset="0"/>
            </a:endParaRPr>
          </a:p>
        </p:txBody>
      </p:sp>
      <p:pic>
        <p:nvPicPr>
          <p:cNvPr id="1032" name="Picture 8" descr="Image result for disunity pictu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324" y="1690688"/>
            <a:ext cx="7471352" cy="4891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>
                <a:latin typeface="AR JULIAN" panose="02000000000000000000" pitchFamily="2" charset="0"/>
              </a:rPr>
              <a:t>Unity or disunity?</a:t>
            </a:r>
            <a:endParaRPr lang="en-GB" sz="8000" dirty="0"/>
          </a:p>
        </p:txBody>
      </p:sp>
      <p:pic>
        <p:nvPicPr>
          <p:cNvPr id="2054" name="Picture 6" descr="Image result for disunity pictu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869" y="1690688"/>
            <a:ext cx="5670262" cy="47676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>
                <a:latin typeface="AR JULIAN" panose="02000000000000000000" pitchFamily="2" charset="0"/>
              </a:rPr>
              <a:t>Unity or disunity?</a:t>
            </a:r>
            <a:endParaRPr lang="en-GB" sz="8000" dirty="0"/>
          </a:p>
        </p:txBody>
      </p:sp>
      <p:sp>
        <p:nvSpPr>
          <p:cNvPr id="2" name="AutoShape 2" descr="Image result for builders on a hou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builders on a hous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0" name="Picture 8" descr="Image result for builders on a hou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624" y="2202288"/>
            <a:ext cx="5448756" cy="3787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4136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>
                <a:latin typeface="AR JULIAN" panose="02000000000000000000" pitchFamily="2" charset="0"/>
              </a:rPr>
              <a:t>Unity or disunity?</a:t>
            </a:r>
            <a:endParaRPr lang="en-GB" sz="8000" dirty="0"/>
          </a:p>
        </p:txBody>
      </p:sp>
      <p:pic>
        <p:nvPicPr>
          <p:cNvPr id="2050" name="Picture 2" descr="Image result for tea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41" y="1951802"/>
            <a:ext cx="6386893" cy="436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1506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>
                <a:latin typeface="AR JULIAN" panose="02000000000000000000" pitchFamily="2" charset="0"/>
              </a:rPr>
              <a:t>Unity or disunity?</a:t>
            </a:r>
            <a:endParaRPr lang="en-GB" sz="8000" dirty="0"/>
          </a:p>
        </p:txBody>
      </p:sp>
      <p:pic>
        <p:nvPicPr>
          <p:cNvPr id="4" name="Picture 4" descr="Image result for disunity pictu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890" y="1690688"/>
            <a:ext cx="4867709" cy="48677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>
                <a:latin typeface="AR JULIAN" panose="02000000000000000000" pitchFamily="2" charset="0"/>
              </a:rPr>
              <a:t>Unity or disunity?</a:t>
            </a:r>
            <a:endParaRPr lang="en-GB" sz="8000" dirty="0"/>
          </a:p>
        </p:txBody>
      </p:sp>
      <p:pic>
        <p:nvPicPr>
          <p:cNvPr id="1032" name="Picture 8" descr="Image result for uni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773" y="1932709"/>
            <a:ext cx="8306657" cy="3417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>
                <a:latin typeface="AR JULIAN" panose="02000000000000000000" pitchFamily="2" charset="0"/>
              </a:rPr>
              <a:t>Unity or disunity?</a:t>
            </a:r>
            <a:endParaRPr lang="en-GB" sz="8000" dirty="0"/>
          </a:p>
        </p:txBody>
      </p:sp>
      <p:pic>
        <p:nvPicPr>
          <p:cNvPr id="2050" name="Picture 2" descr="Image result for uni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128" y="1690688"/>
            <a:ext cx="8596745" cy="46207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>
                <a:latin typeface="AR JULIAN" panose="02000000000000000000" pitchFamily="2" charset="0"/>
              </a:rPr>
              <a:t>Unity or disunity?</a:t>
            </a:r>
            <a:endParaRPr lang="en-GB" sz="8000" dirty="0"/>
          </a:p>
        </p:txBody>
      </p:sp>
      <p:pic>
        <p:nvPicPr>
          <p:cNvPr id="1026" name="Picture 2" descr="Image result for england football tea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988" y="2601532"/>
            <a:ext cx="4900489" cy="27442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32</Words>
  <Application>Microsoft Office PowerPoint</Application>
  <PresentationFormat>Custom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Unity or disunity?</vt:lpstr>
      <vt:lpstr>Unity or disunity?</vt:lpstr>
      <vt:lpstr>Unity or disunity?</vt:lpstr>
      <vt:lpstr>Unity or disunity?</vt:lpstr>
      <vt:lpstr>Unity or disunity?</vt:lpstr>
      <vt:lpstr>Unity or disunity?</vt:lpstr>
      <vt:lpstr>Unity or disunity?</vt:lpstr>
      <vt:lpstr>Unity or disunity?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Buttler</dc:creator>
  <cp:lastModifiedBy>Owner</cp:lastModifiedBy>
  <cp:revision>17</cp:revision>
  <dcterms:created xsi:type="dcterms:W3CDTF">2017-04-30T21:56:09Z</dcterms:created>
  <dcterms:modified xsi:type="dcterms:W3CDTF">2018-10-10T11:23:20Z</dcterms:modified>
</cp:coreProperties>
</file>