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1" r:id="rId3"/>
    <p:sldId id="262" r:id="rId4"/>
    <p:sldId id="263" r:id="rId5"/>
    <p:sldId id="264" r:id="rId6"/>
    <p:sldId id="268" r:id="rId7"/>
    <p:sldId id="269" r:id="rId8"/>
    <p:sldId id="270" r:id="rId9"/>
    <p:sldId id="265" r:id="rId10"/>
    <p:sldId id="271" r:id="rId11"/>
    <p:sldId id="272" r:id="rId12"/>
    <p:sldId id="273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CC00"/>
    <a:srgbClr val="669900"/>
    <a:srgbClr val="00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AB148-92EC-41D8-8BA3-B30421E23742}" type="datetimeFigureOut">
              <a:rPr lang="en-GB" smtClean="0"/>
              <a:pPr/>
              <a:t>01/10/2018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5AB7B2-EFAE-462D-B287-244BC95F789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203307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AB7B2-EFAE-462D-B287-244BC95F789B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872804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01/10/2018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335554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01/10/2018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694684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01/10/2018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33581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01/10/2018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60720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01/10/2018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185923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01/10/2018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57966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01/10/2018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442641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01/10/2018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799140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01/10/2018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750203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01/10/2018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501004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73BE-1BF2-49B7-B730-302110C9207F}" type="datetimeFigureOut">
              <a:rPr lang="en-GB" smtClean="0"/>
              <a:pPr/>
              <a:t>01/10/2018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946592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B73BE-1BF2-49B7-B730-302110C9207F}" type="datetimeFigureOut">
              <a:rPr lang="en-GB" smtClean="0"/>
              <a:pPr/>
              <a:t>01/10/2018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EBCAA-E5CC-409D-8C7B-2FDA4B7C22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87665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7704" y="2345467"/>
            <a:ext cx="6313396" cy="1323439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8000" b="1" dirty="0">
                <a:solidFill>
                  <a:srgbClr val="FF0000"/>
                </a:solidFill>
                <a:latin typeface="Comic Sans MS" pitchFamily="66" charset="0"/>
              </a:rPr>
              <a:t>#Christmas </a:t>
            </a:r>
          </a:p>
        </p:txBody>
      </p:sp>
      <p:sp>
        <p:nvSpPr>
          <p:cNvPr id="6" name="AutoShape 10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7" name="AutoShape 12" descr="data:image/jpeg;base64,/9j/4AAQSkZJRgABAQAAAQABAAD/2wCEAAkGBxQTEhUUExMWFhUXGBgbFhgYFx8WGhwfHBgYHxwcGBocHCggGhomHRYcITEkKCorLi4uFx8zODMsNygtLisBCgoKDg0OGxAQGywkHyQsLCwsLCwvLSwsLCwsLCwsLCwsLCwsLCwsLCwsLCwsLCwsLCwsLCwsLCwsLCwsLCwsLP/AABEIAPIA0AMBEQACEQEDEQH/xAAcAAABBQEBAQAAAAAAAAAAAAAAAwQFBgcCAQj/xABDEAACAQIDBQUEBwYFBAMBAAABAgMAEQQFIQYSMUFRImFxgZETMqGxBxRCUsHR8CMzYnKS4RZTgqKyFUNz8SQ0wjX/xAAbAQACAwEBAQAAAAAAAAAAAAAAAwECBAUGB//EADkRAAIBAgQDBgUDAwQCAwAAAAABAgMRBBIhMQVBURMiYXGBkTKhsdHwFELBBuHxFSMzUnLiQ1Ni/9oADAMBAAIRAxEAPwDcaACgAoAKACgAoAKAKF9IWbNDJFiYHZmwTqcTGCd0xTWDAjgXAUMOl786y1MXCnXhRe8r29PuXUbxbLxhMSsiLIhDI6hlI5gi4PpWooK0AFABQAUAFABQAUAFABQAUAFABQAUAFABQAUAFABQAUAFABQAUAFAFf242nTL8K0zWLnsxJe285BsPAWJPcDQBW9hsmf6kxxQLyYovLOHHESC26wP8Fhblw5V4vidapiMW50doLR/+L1a9djZTSjGz5jn6M5Hw7T5bKSfq538Ox+1DISRx+6117uFepwWKjiqMaq9fB8/v5GaccrsXutZQKACgAoAKACgAoAKACgAoAKACgAoAKACgAoAKACgAoAKACgCq7TYnNFY/VUwYiH25XctbmSoAA9TScRXVCm6kk2l01LRjd2K3Jgc8mPbzCGAcxDEGPqy3/3VxZ/1FQ2hCT9l9xyoPmP8s+jtC6zYrETYuRTdfbMSinqsfDjrqTyq3aY3G0+61Ti/PN87fIjuQfUvIiAAA5VvjhYU6cYQWyt6FM13dlY2pySaVbYedsPKD+9RN47vNCdCFJsdCNVFcClKrwzESUYucXyV9Omtmrj3apErWH2XzWM3/wCsyDxh3h6O7Ctk+PuK1oyXm/8A1KKiuo/2ezzH4qVYoZUkghk/b4xotwSWteKJQ1ma97uLAfPs4WpVqQz1I5b7Ln6/YVJJOyNCJrSUGc2bQJ708S+Mij5mrKEnsmFxD/EeEvb61Bf/AMq/nVuyn/1ZF0Lw5vA/uzxN4SKfkaq4SW6ZNx4DVQPaACgAoAKACgAoAKACgAoAKACgAoAKACgBDHYRJY3ikUMjqVYHmGFiPQ0AZlkuKny3EjAYxi0Lm2DxB566RufvagePcRbzXGeF3TxFFarWSX1Xlz9zTSqcmaPg576Hj86nhPEO1WSo+8l7/wB+vuRVp21Q53q7KqJirCUkgAuaw4jEQoQzzf8AcvGLbsjMdt9oGxMzYGBiqKP/AJUinUA/9lTyY/aPIadarwnBTxlRYqvt+1cl4/b36E1JKKyo4+vTLAkEMzQRoN1REFWw8d2/xvXrY0oJ3tczFUzTJMTJ72Iab/yOxP8AuJBrVCpBbK3kVcWV/E5e8fvxle+2nqNKepp7MrYQtUgeFR0ouQOcJjpYv3Uskf8AI7J/xIqsoxlurklkyz6RcfD/AN4SjpKu9/uFm+NInhKUuVvInMy6ZL9LsTWGJhaP+ND7RfErYMPLerJUwEl8DuWUy/5Vm8GJXfglSRee6bkdzDip7jWKdOUHaSsXuPaoAUAFABQAUAFABQAUAFABQAUAFAFE+luQeywcfN8dh7eRJNJxLtQm/wD8y+jLQ+JEpmWe4fBoZcRIEXgo4sx6Ko1Y147gdJzrya5L6s1VnaJGbP8A0jYbFb1v2NmCqszIjPfmtmNdjHvGYaSnGGaHgn9bafMXBRkt9SfznEN9XlaIXkVGZB3hTbxrJVr4fG0kr2s02nva9n8myyjKLMh+j7AF8KZd4FnkYsSdTw1J9T517XD2jG1jKywvgnH2b+GtaMyIEhC33Txtw59KrKrCPxNLn6IEmwxEJRircRoaihWjWpqpDZ6oGrOzIzF5LDJxQA9V7J+GhrRGpJFbIhMZsu41jYMOjaH14H4U2NZcyMpCYnCvGbOpU9/4HgacpJ7FSyRbDzyxwS4cq6SoCxZgu4bdq/Vb3ta5+deen/UeGoVatHEXjKDaVlfMuVvG299Og5UJNJx5lYlSzEAhrEi44Gx4i/KvQQk5RTatfl0EsUwWMkicPE7I44MpKn4cR3VMoqSs0BpWyv0rMLR45d4cPbINfF0HHxX0rn1sCt6fsXUupqmDxaSoskbq6MLqym4Nc2UXF2ZcXqACgAoAKACgAoAKACgAoAKAMl+mrMWixWXMF3xEZZd29gWVod255WI+JqlWhKvTlSX7lb3Ji0nczHMsZLiZTNiH33PAfZUfdUch3fOujgOFUsNBRt6fy+rKTquTEJYgwsRXSqUo1FaQtOxd9lMyxeFRGhf6zhzxhc7rr1EbHQWPLh3c68pxP+n6eIba0l1+65/U1U6zRObOxiOWZY1IgmPtogRYoTpLEw5FSFI5EMLXrRw2VVU+yrq046PxXJp+P1uRUte6J+uiLHGFxG5yvfv/AFrXJ4pwz9dFRcrJXa01v58l9RlOpkGuYwLIxNrd40J8etaOGYZ4XDxg272V7u9nzS6LyIqSzSuRsuWEe6QfHSukplBnJCy8QRVk0yBNlB0IBHQgEeYOhoaurfTT5kkvJnUn1fdQosgawul13bfdBHhXmH/TlCWMzPN2bjffXNfq7vbUf2zyeJmueZfKGLmFFB4+xBCeO6SSvyr12GiqcFDO5W5ys37pK/1MstXexD1pKhQBNbMbTz4GTeha6k9uNvcby5N/EPjwpVWjGqrS9yU7G7bK7UQY6PfiNnHvxn3lP4joRp8q41ahKk7MYncnKSSFABQAUAFABQAUAFAFe2z2rjwEW83ala4jjvqT1PRRzNPoUHVlblzIbsYBm2Zy4mVpZnLO3oByVRyUchXbhCMFljsKeozqwBQBZ9j8V78Z/mX5H8Kz1o8y0SzxuQQRxFZ3qWJ7CzBgG5cx86S1YkkhhUYXUml5mgEnwTDhY/CrZkA3dCOItUgckVIDWbAI3Kx7vyqVJoBjNl7Dh2h3cfSrqaAaEVcgjMwyOKW5tut95dPUcDTI1JRIaKvmWTSQ6kby/eXh5jlT41FIq1YjqYQPMpzOXDSrNC5R14HkRzDDmp6VWcIzjllsCdjfditrI8fDvCyyrb2sd+B6jqh5HyriYig6UrcuTGp3LHSCQoAKACgAoAKAIzaPO48HA88vBfdUcWY8FHefhqaZSpupLKiG7HzrnmbyYuZp5jdm5DgoHBV6Afmedd2nTVOOWIpu4wq4BQAUAP8AIp9yeM8ibHz0+dqpUV4slbl9rGXH+Uy2Yr118/18qpNcySaw0+6e48aS1cCUBpYHjC/GgBvJglPDT5VZSAaS4Zl5XHUVZSQCNWATmgVuI8+dCbQEdiMuI1XUdOf96Yp9QGJFXIITNNnkku0fYbp9k+I5eVNhVa3IcRxspsek0c3tH3ZSu4qsmiMTcOrb1pBZeVvtA157jfGq2DrU1GHdvmbT+KK0cWrd3fnflYbSpKSepW8DmD4LFe0w8gcxsQGsVVxzBXjun8jXo4Xr0U6kcrava97eoh6PQ+g9m88jxmHSePgdGU8VYcVPh8RY8649Wk6csrGJ3JSlkhQAUAFAHhNAGAfSNtQcbiSEP7CIlY+jH7T997ad3ia7eFo9nDXd7ipO5U60kGk7H7EwuYcV7X2sRG8sZTdIYHg53iDukHxI6V4PjX9RYiEamDyZJ7OSd9Oq0TV17LxNlKgnaV9CkZ7lMuGlKyqFJJIswbS/cbjzr13D8dRxdJTpO60vo1r6r6GacHF6kbW4odRvYgjkQfQ0MDSjWAYK4RrOp7xUS2AnqSSSOAkutulLktQHNVA6jQk2HGqykoq7JSPCpHKpTT2IEJcMrcrHqKsm0AymwpXvHUVdSuAhVgEcRhVfiNevOpTaAicThSnHUdaYpXAZYrDK4Aa9wbqwNmU9VYag1bTVNXT0d9mujIKXnmXvFISx3g5JD2tck3N+hrVRyqKjHS2lij3Jn6O9qDgsSN8/sJbLKL6L0fy59xPQUvE0O1hputvsEXY+gAa4g09oAKACgCi/S1tD9XwvsUNpZ7rpxCD3z5+7/qPStmCo555nsvqVk7GG12BZ0hsQbA9x4HuNqhq6tsBaMm23xEcyGR7wgFfZqoVVFrDdUDlYce+vPY3+nMLVoSjTjabd8zbbb53b6joV5J67FWZiSSeJ1NehSSVkJPKkD1RcgUAaXWAYK4Vbuo7xUPYCepJI7y7ifCqSAf1QBWCbdN6XVpKorEp2PJ5d43PGinTyKyBu5wVq6aexB6orkcYx08Gqc4/9tV1Vn/lDqUFK6EvqSs2ot1tzrZ+ujPD9tSd09vt6FVB5srI6XDsG3ba3sO+tsKsZQz8ijVnYWzXBBN1eN117zfWl4as6qb8fkTJWITEZVuo8l+yLbo53JA9KXPicFi4YWOsne/grN+76dCVTeVyIbFYdZFKMLg/q4766qbTuhZQsywRhkKN5HqORrZGWZXFtWNm+iTaL6xhjA5vJBYC/Exn3D3kWKnwHWuVjaOSeZbP6jIsvlYiwUAFAHznt3nX1vGyyg3QHcj/kW9iPEkt/qru4en2dNIU3dlfp5AUAFABQAUAPslg354x33PgNfwqlR2iwW5fqxjB9lUV2LdPmapNkkrSwH2XJoT5VSQDyqAFAHbRkVnp4mnN2vZ9GXcGh5hVDJY8r1kxEpU62aPMmOqEZICp7uVcT+oK6q0KfXN/A6grNniGxrg4PGSoO37Xuv58/qPlG45hhBO96fnXraNdulli9HqZppXG+bYcOUueF7+dvypGI4r+ipyjHWctvDxf8dQjTzvwGOZIDEVtpoLedcngMpVOIxnJ3fed/QbW0hYqz5U4V3OiLwJ+1fhYedfQHiYZ1TWrfy8zHldrlX2owW/Fvj3k18uY/HyrdSlZ2KSRF7DZ0cJjYpL9gnck/lYgEnwNm/wBNMxFPtKbRVOzPo2uCNCgCv7e5r9WwE8gNmK7ifzP2QfK9/Kn4aGeokQ3ZHzmBXdFBQAUAFABQAUAWvZLA2UykatovhzPmflWatLWxaKLGiEkAcTSCxZ8qwC7ttdOPQ15vjPFquDkowSeZPzXjbmvYfSpqW51iIu2QCDc8By8a18Krzq4WDmpJpLV/u03Wuz8bFaitJkhEm6AK3NizqoA6Vb1w8bxeeCqZatO8Xs09/RrRrzHQpKa0YvE1hY1yqvGMNVnmSlHrdL+Gx8ackrMcYdwL6inU+IUZ6Oa9f7lZQfJBjDoK5/F5xlThld9f4LUlqxi0yjiRXDUGx1zuHMFXnXRweMqYdONrrl4P7C5wUjwTBjxuaw1ZTnJynuy6stEdBAdCL1u4TKUcReL5MrNJrURzjK3nVUUhVvdie7hYc/hXrsFVjRk5yV3bQz1NdEVjaDAww2iW7vxdjyBHugDTXj6V2cLVqVe/LRckIkktDIcXDuOyH7JI9DXai7q4k+hfo/zX6zgIHJuwXcfrdDu3PiAD51w8TTyVWhsXdFipBJlv044+yYaAfaZ5D/pAVf8Am3pXR4fHWUvQpMyWumUJfKNnZ55FRY3VWG9vspCbtr7wPBuOgHWubjOLYXC05TlNNp2ypq9+luXqXjTlJ2sRFdIoFABQBJ5JlRma5uIx7x69w7/lS6k8q8SUrl4jTgqjuAFZC5NYHCbgufePw7qVKVyR4GOmvDhSZUoSvdLXR+JN2SGFh4seJ+FUhCNOCpx2SsvQG7u44qSBWKAtwt60mpXjTdpXLJXFVwbd1Y8VPD4mm6dRNp/LxXiWipRd0eSRkca8DisLLDzyvbk+ptjLMhKSQDx5DrSIwcnZFmzuLAM+rndH3Rx867mG4S3rU0+v9hMqvQeR5bGPsA+Otdinw2iv2e/9xLqPqKHBJ9xfQUx4Cm/2L2RGd9RtPlKHhdT6j0NY63C6T2vF/IuqrGgLwt2hvL1/XCuaqM8FVztXW10Mupqw7GOuLgUVOMTWkYe7BUl1IeTKoQWdxvE3LMx/Qo/1ziFVqnTduSUV/lk9jBasyrb7NN+YxRoqRLYgKoUsSPeY/IV77g3D54en2lebnUe7bbSXRfy+fkYas7uy2Lf9B2PuuIgJ4FZFHiCrf8V9a0cQjrGXoVganXOLmGfTFi9/MNzlHEi+Zux+DCuxgY2pX6sXLco1bCpoOym2kUCx4YK3swr/ALSRtd+xIAUaKhNxa/MV4vi/9PVsTOWKclmbXdiv27PXnK2u3I1Uq6j3Sj4/GtM5dlRSeSIEX0HzOtetw2Hjh6apxbaXOTcn7v8AwZpSzO42p5BM5PkLS2Z7qnxbw6DvpU6qWi3JSLlhMMAAiLYDgBWVvmy5N4PBhNTq3X8qTKVyRzUAP8Jhrat5ClykA7qoBUN2V2AtHGwNxpWKrjKDVnqNVOQ/ilvx41zXOLehdxaOcXIoU7396wY+eHcMlV68rb+ZaCle6E8vwn22948O4fnVuG4BU0pNd5/L+4VJ30HssqoN52CgcybCu5GCiJ1ZHx7R4dmCK5JJsLKbetqtmRbs5EdlGf8AZJlJZ3n3Av3QQLadBrVVItKnrp0LNVxQnLECLEXHMVnq0FJNW06EqRBYiH2L/wABryOPwfYy02e32NcJ3IrPMPiJDuonYHeO1468O6vR8Dw2Gwke1qv/AHH591dPPq/TzTWcpaLYzbavZ3Fe1aT2D7gUXawIFhrcg16+hjcPJKKmrmSUJdB59D2J3cxAv+8ikX4q3/4q+OV6XqRHc3WuMMPnj6SJN7M8T3Mo9I0FdzCq1GP5zFS3K1WggKAFsLhmkYKguT+rk8hUNpK7At2VZAkdmftv8B4D8TWadVvYuok1HGWIA4mkt2JJvC4YINOPM/rlSm7ki1QA8wUF+0fL86pJ8gH1KlOMVeTt5k2uekUqjiKdZyyO+V2fnZP+SXFrc8p5U7RjyrnY+thKMc1d2fhu/b/A2nnfwixkNeLxXE5TbVLux+f55GtR6nkUe86jlxPlw+Nqrwyj2te75av88yKjtEXzPMxCAoG/K3up+LHkte0h3YmaMXJkM2EMjb87e0bkPsL3Kv51DbZoUUthyqgaAWHdVSRpictR2DcPvd/TwI61JJ39cxEbXVvaLzjbj/pbr41ZSaKSppk7lmZpOt1uGHvKdGU9/wCdMTuZ5RcdzrMYN5CPMeIrnY/DqpTa9V5otTlZjDDFjFdRvMLi17Xt31jwH+5TjmduQ2crMyH6Q5Me0jfWY3SANZAP3fcbqSCT3mva8OhhYRtSacub5mKpKT3GH0dS7uZYU/xsP6o3H41sxSvRl+cykdz6JrhDT5y28B/6jiuvtT8hau7h9KMfIU9yIjwMjC4UnzH51SpjaFN2nK3v9i8aU5bI7TLZSwURtdjYaaeooWNw7V1Ne4OlNcmaTkeyLxxWUKG+1vdlm7/DoK5lXitDPa9/LYYqErHGZ4DEQgs0JZANSrAt39nmPCqPidHMkn/H1NFLC9ovis+j29/7CuS4tGj9ogZ7mx3VuV7iOIvU1sfRg0pMrLB1YO0kPYMzjY7t7N0Ybp+NFPF0qjsmLlRnHdD5FuQOtaBRLqLaClAdLWXGYb9TSdK9k99L6eHj48i0JZXc9Y1i4ZwtYPPq3rpq7WsrXW199bF6lTNY5rrihSMEmwF64mI4JgpXnPNfrmbfzuOjWnsh6MJpx1riVODUm+5Jrzs/sOVZ8zvDw7pJJ5Du5mtXDsD+nlK7ve3gVqTzIgMHGxZ5JPfZj5KDoB3V127jErKwrJiVVlU3BbgbGxPG1+F9KrfWxawtUkBQAlINaCyGk+8jCWPR1/3DmpqU7MiUcyLRhMUssayLwYX/ADHlVqusbmO1nYicOSN8Akdph/fWvFvFVMNWeR6Xej23/NjXlUlqZXtpsti1JlfEHEqLm7tZ18EJtb+X0r3nB/6gwuJtTydnLwV4v1+/uYqtCUdb3ITYf/8AoYX/AMy16HEf8UvIStz6QrgjT53+kiPdzLFX5sp9Y0Nd3C60o/nMVLcm9j9gvaATYq6qdVjuVJHIuRqB3DX5VxeIcZUW6VCzfNvVenX6Gmlh+ci8YrZuFl0iXQWG6d0/386825T3vc2xktmQUmElgNopCQOMb/r8qRKvBvLNGhQb1RLYLaBBHfEkRp95zbd8SeXQ1MJOU+y36W1KVIZVnWhRsbmmHixm9hMQkm8bOqHssDqSD7p8jxFdGnh69WDozi7/ALXp8xyxlHsr1JJW/PM7zbO2nuIMOXsSPaORGLg67v2m18qbguC4p6zdl00+v2ucrEcWw0NFq/USwW1eMgsJcLvqv2kO83pc3+FbanDsZT1pzkvO0kZ6fEcLU0lb6fUcYjbzEYkmPCezi0F5JP3g013Y9RcdTcaU7BUsRUWWo43/AD39kVxmIo0Vmim0J4fZ/F4jVsTi5Tz3XMafDSuk8JSh/wAk/wA+pzFjq9T/AIofnyRF4HKMVNjJcNDLNF7AgTO+IkYrfuD63sbDna965+IqU4O0Fp5vU6eGhVlFOo9emmhokuzDFN1cbjE04iUG/wDWpPxrGq8zZ2MStzbGr9Ziglx2KlkmEjKGZrAIASTZtONvEjStVCpCV86b9TLiKdRW7OSXpcmcqlny3FmCSeSfCth2lUPdmR1kVQqubk729axPThas+LpQfepqxahnek3dk3IPbG843uiXO4vdbgx7z8KzRSWxuVOyEc+zGTDxxvFA86hwJEj9/d3Wtug/xbvlemQSb1KTbS0H2XSO0UbSqFkKKXUcmIFx5GqvfQsttRxUAFAHEtBZCMnChlkK7NYgJ7aNiAqkOL6ABgb+Qt8aJS7pnqx72hme3O0UjyFIJW3L3Jjew8Lqe838q08HwmDjSU60Y53dvMurb5rkrBVoYhu0YuxSJGJPaJJ79T8a9RFJLu7eBz2mnZlh+juLezLCj+Mn+lHP4UnFO1GX5zJjufQk+IVBd2CjqTb515+dSMFeTsvEfGEpO0VczbN8mTEZk2KQCVAqacF9ootdr8QAF0rLiOMNUexo895eHRfc1U8Ik81R28CXmE9rl1XuA/tXBec2rsujGqTyIb79yaTKpKGz1GZYSWxH7WbUCOIbyKZT7nf1J/hrRSi8S7NWtuy+Hw3e0ehXMu2QlzFkllclAguCSAGOptblYgWHTjXsMPg8Ph6ULrdJ2W7b11Z5nFYutXrVIUtFGTSb2stNFzb1fqWlPoywYH7QCw42UL8STTnUpvSNNfUzxo1Y6yqv6EdgcqweDxJeGR5YChBw7L7RQ1xZkdjoNDyPHjTaWGrrZ5V5ia+Lwr+JZn5ElLneGPDBJbxCn4LWlYer/wDY/wA9TJLFUH/8S+S/gYzQ5dMCJcKwJ4OGuyd6NcFaXWwtWpZtp29GMw+MoU7pRav43XsTGz2aR4aExy4x8T2iYy0ZDqmlkY/aI110491Zlg63NGx8QoJaP5MqW120QGKWTALIMWwCyIq+0WRR7vtUXW4vo1729aRiaEYK0pa/nM0YXEzqO8Iu3V/wjvMdt8xgivLl+4bfvDvGMd7Bb2HcWrCqcW9ze6kktjvZXM2SRsXMRiZpF3Q4O6qJe+5GLGwvx8K7NHh8cl1L22OFW4pJTacNuu5Z8bnSYr2MYDKfaqxB4GytzHHW1ZMdhpUoXb0v9zdw/GQrVLJWdr/NDqWdUdEY9tyQigEk2FydOAA5nSuSdxJtNrZEjwtrYcza9WEnQNBBzKxAJA3iBoL2v3XNQSc4eXfUMARccDoR3HvoTuB7LQCEX4UFkQ2KwiSyNHICUKqWANr2YEXtyuOFIrzcIqUeoyEnGd1uJ5hsyrKyLg41U8HUWcdCGve/jWOGNrwlffz1Q3tFJa1GvJmdY/JlJYQyh3UkNGw3ZNOIHC9ulq9NhMdOlbt6ThF/uWsfXe3ncwYiHbaxnma5Oyf9yZ+h7Db2Yg2/dxSN8VX17ddTGu1LzaMEdzVc7wyQRSTkNJLayF+2d5jZQq8OJ5CvMzw9OnerLV9Xr7LZG6FacrQWi8NBpk+XGOJFPG12J4ljq1/M1ypRcncc5IRzrKTIP37xhRwQhbnqTa/dUpqCvZPzG0qtntco2Lw88ZvHi9/+GQi/qbj5VEKtCrpUpW8Vf8+p0FOn+5WKTtNj3kLO57VgthwFunxPnXTw9CFO0Ybbhipdnhnk58/M2jYbExpgUW9vYp2+trXv5j5V3K1J5o25pW9rHjMPWWWWbRpu/u2V/Oc4edjckIPdTl4nqa6dChGkvHqcfE4qdZ67ckRtPMwUAFAHMl7G3GxtfryqHe2hMbXV9jv6MM4RAcNNE0eIZ2YyFT+1uebciOFuFrWryuIp1E80/mezw1Sm42ha3gaHM6gdsqAfvEAH1rMaTIs2x0WCxk0ag+wdlePcAKLdRvBddVvrpwvwrtYLEujC1ROz1RwsfhVXnmpNXWjJfL8cpKSxkMFYEW52Oo8a24uKr4d5NefsYMDJ4bFLtNOT9SwZ67+1w+Nwy+2WMOkiJqxV7XKj7w6eHl5dntqDhKEqcna9mn4on8NjVkQNuuoPJ13W8waBDg07fQSzOV1w8rQLvShGMa9WtoKmNr6lJ3sI7PZnJiEeSSB4FL2jST390Kty3+ret3VaainoUg5NakrVC4lIdaCyEpTpQyyImPPo8O7l2Rd4gLvC57PG1uWorNiaU5xWVXLQouq3YXg2rVz2GDgcd0i/9PH1rnTjUp/HFjf0llroZ19JBDYsSrweNTw3e0CwN7cTwN++vY8BrKphXHo37PY5OLpOnU1Ld9B2A7OInI4lY1PgCzf8l9K0cQlrGPqJgXLa7MGiENmChpO0TyUAlvPl515/G5sprw6TbIlc0kl/cxEj78nYXyHvNXLa/wCzNVkiGzGMG5nxAv8AdDCNfQ6mqJy/ZH+TRGDZGCKBgRGVLWNu3fzIB4VRzrxd53S8h6oxW6KNtHl8yg+1F9NGHum34+NdbC1oSayjMRThLDSjDz9tSyRZvuQ4MLcviFSMgGwIsoYnrYkV6OjiMiimr7enieMxOE7W8ouzt7+DH5Fq66aaujz7Ti7Pc8oIG+c4ZzhZmQkMFuttDoQTbyBFYsXWai4x3Onw/C5n2k1pyFMI+9GjjUMqkHxA+NaKNWNSKaMeIw86UmpLTryFKaIInOswkR4ooX3HlJ7fNQOnf+VY8XN3jSX7jfgqcbSrSv3emhx/hqFjvS78r82kYkn+1EMDSitdQnxKtJ3WhI/UY/ZiPcXcAsFIuB61p7KGXJbQydtUz5769SIOStFMrYYlEYOJNbgdnskKdTr8uVZP00qdROlone/8G5YuNSk1WV2rW/nUm8ox2PwqEh48TGpu0ZT2bnr7NgbX52IN6wYzCSvdu78rHTwGKUovLFpeLv7FwyjN48XEs0RJU6EH3lI4qw6j48q5E4uLsdunJNaEph1qEEhegoJTzhQSTYDiakmwn7QWv19agshjjcTbQe+2ij8fCqykoq72LeCKvmEWKZzEkcJjX3TJute4BJ1N+PdWVV6D70pO/RcjdSjCEE23fwPcLkE3F8NGLEWlwzbkifxBT2Wt0tVv1EH8Mn5S1T/kmVaPKT8nsxrt/ikjljhlAZWiBkZRusGuRvqOA4HT9HfwrBylCVeg7TTslya07r+5ya9dXyTXdfuvI0X6PMGkGDSFWu63aS43Wu5LC6ngLEAeFaZYpYibdrNaNdPzrzM06Tp+Kez6nO2E+7Jh91DI49puoCBxUC5J0A4693OsOOScVd2NGFje93Yr0+U4zEfvsQIE/wAuC5Nuhc2J+XdWFVaVP4Y3fV/Y6CqUofDG/i/sMv8AC2FiuZAWI4s7/gLA0uWMrS0WnkMeIm1vYZb2FRuxGCRcAqvXjx7qRJYmatKWniw7e/UhcVFiAjxrd42uFDoWe3QHmenGtMFSck797wHxrQbWaLX0IeXAzLDFdHWbCu0iI6lS8ZZWJUEdrdK2NuVd6lUU4prdHBxNDspu2seTLnluNixUYkQ36j7Snoa6FKu0rxZzK+GhU+Jeo5TBqO/xp0sTNroIhw+lF3evmOLVnNpWcHihgpTh5dIHJMDn3VudY2PKx4eNLTyOz25FmsyLD9XU8hWlVprmZnhaL/aiA2pypiYp4V3ngbeKDiy3BIHfp8TSKzlJqW9h1KnCmmoq1xzleb4fFMVj3g6i7KVKka215XvTaWKlsn7iKuCpT1at5D9sD0b1FaVi+qMcuGLlL5AuB6n0oeLfJEw4ZFPvSHarYWFZW3J3Z0YwUFljsZ+MykwuLxPsWsvtL2BsL2ue7nbh0rlYp2lY7XDsN2yk3psW7AfSIAAJYyepUWPpwPwrNc1PAVL6NE/lO0kcqFmkUEsdOg5Aaa6ed6DJKDg7SVjnH41nYAAqBqLi1za4Nu6/PnS5VoRTbezSfqTkbtYbrOx3LEjs7t+Pj50mpicinpquXVdSYwvbxEcdnEWFP7TeaRhcAam3Uk6DhWWnTr4rvPb5GqnQzfD7jeHNWlN/qU+6ftqCx9LAH1q08FFfvVxmXLpmRZ8nx7RqCbmNuDMpUg3tZwdRWVxdN5ZGWrTU3puvzQYZhlmDzLEod4rLCwLi1xJGrjeHS1za/HWu1w/GVcLCWl4Pd9G9mc6tTu1fcvGIy8NIkqncddCRwZfusOY+VaJ0VKaqRdmvmujKxqtRcHqvo+pCbelkjimUfupAT4MCvxuB50vGxzQL4d95obw4v2sYaEjXmdd3qCOZ7q41rPU1FZ2hkhhYBi+JxLe6hOmvC4X3R3amtFKlKor7LqaKNJz1eiFsmyebeEmJkESLqYkAC6g6E8z68ONUrSotOCV11e/oXnUgllpq76k7HmgF1gQADmedZO1yq1NCnRb1qMqW0uWnFSiQyuJF0FvdAvyHI996vRxtSnuv4NlLLCDjZWZXcyyBI7vDM6Yj7wIAPXeAFh+ddLD8QrSleSVvmc+thaLvl0fuhIZpj4kJJhksNbg3+G6K6Ucer2Zj/Rzk7R1Y3XbHFc44B4hvwem/rENjwqu+VvVfxcdNmJxSmKYxsp1tHEwI7w7yCx8vWqyxcLd5/IJcNqwV5WXr9iEhxuIwzFIZjuA6K4B+GoHkRVViktr2G/6VVkk018/sSGC2pxIkLSbrqRbcA3RfqDYmp/WNeJeHB5t2m0l4a/Y9zXPpZlsi+yO8G3kJ3ri9gTzGvwqksY3ysO/0eCXxu/yO8JtHjhYGJZO8qUPrcD4VeOOjza/PI59bh9Snro14Nf5JgZpj+wTl5USe6xfTlqbC4XW9/S9E+I0oK7aM8cNOTskI4mTNX3gsCxoLgutm/pLN6aUh8WotXUvk9PM0U8A3K0ml+crfzYrcOA7W6z7mpuXDXuTqTYE3pdTM1nXe8j0VKMKUFGC0JjF5EIxEXk343IBdNLX8b8ufdWaninWUoJWktkyFVvey1LzkOyUAVmjX9qtt0t2r+F9AfCuTKtVrRd3bw2MVbFSTSexDSF8RIUjlfDypo0T6X7xb+9a6dGNCN6kVOL5r6DrqKu1ddTuF8Zh27apOvEhbb9uq6C58jUuOEqPuvK/Hb+SGqc1pp9Cw4R/bKJY7OveLMDzGuoI5islSnVptozu0XlloS2XYwW3RoeamrUqvJCKtPW4Zm4kV4onVZitwpPKtCSlqKTcRpsHh3RnZ4CC5KM/MFNSCOQN+I5it2DU4d1q8H8vB+BXEuM1e/eXzLqgsK304ZI5fy3IxN3OMVh1kRkcXVgQR41dpNWYJtO6Moz6GfLJbRsGEl/Z31uBbVl5FbjXv8q5k8KlLvbdTqYbLV1eiW4vsamHUl3fexLk7zPx15IT/AOzWfEVJS0XwobWrOei0XQm8b+0YgtuxJ7x6noK58u8/AKfcWmrYRYPeHZBRO/3m/IUKN9tgdTK9dWJZhh1RLHsg/dNifPj599HwExbqMZx4FEUu6rGoFzcW06sTrRadR2d/ItdbR1IWOaTFM3sSYcOuhkt227l6fh8K1yo0sMs1TvS6ckPsqe+rJyDLxugNqABqwDE25mues0m5beQqU7MicLgUcvKVVYl90Bbb1udhx/vatbzRjkT1fMW55ndjKeFGlWIIiFvsrGGcDrJb3Rw0vzp1OnKMHNtu3NvT0GN1ZRzXsvMsOWbKqDvF9F57th6XpUpzqK17IQ55X1ZNy5XHHGTc7ze7yIHhWZ0o9Ssa0pSK39W9viNzX2cZG93k8v10PWnQgqcNN2XlK/oWXNIwzhbaKAAB+vCq14qUrdClF2jcRy92jkZGBKn3ltfztSaayycS9RKcVJbiG0eQ76Msapci6MyBrd2vDpfvrVQapTT5eGgUa/ORUMoy9pVmw4AXQiWJjqjDVZIuqlgARyvxNdGrLLKNTfo+q5pmupNRtP2fXwZdNkt54IpL2bcG8OpGjA+YNc+tDLUlba5ixDSk4iO2Gz3tx7aHszoAyEaE/wAP65+Jp2GqZW1L4Xv9ww1fJ3ZbDfIsWuMguRuyp2X0sVYc+oB6ePSl4nDqErLbkMqJ0p+D+g6wmOSIOJd1GBuxtbeNgLm3vNYAeAFKhKUu690Vqx2ktvoROZbSRlgY0JsdX930HPzq8sPm12ZWEraPYbZVk0mKxF0ksPfMhPaGvLmWHD0rXhqU6qs1a2/9vMXWnGBqkMW7pckd/Hz8a6lOn2bstvoc6Us2otTioUAMFytDI8rqGZ13NdQEH2QDyJ7R6k9wquW+4ztHlUVtv6lazrYGN7th29mfuNqnkeK/GstTCJ6x0GwxDXxFaxeExuGN3QlFN+G/H46cPhWCeFy7xNcaylsx3gtrSSA8Vyean8D+dIlBJXuChd2QtBmsJlLSvYg2UWJA8wKTGnKXeY6byrJH1GWZTf8AUMQMNHIBAljIwNi7clXrb8zyFb6a7GGdrvPbwLwtRhne72LBmqxQxAKoWOIEtu9FW9vE8PE1iqwdWajzbE0nKUrt6v8AkrmRTyyYWR3N2nlKxdwNgd3oBZv6a1YinCM1GK2Q3E2jJRXJaj/aPGDCxJDCt5pOxEOJHLet119T41ShRVSTlLZbkUIZ3eWy3HuzOzywJZu1K+sjnW56A9B8eNRWqdrK3JbFK1dyem3Il/rCmUQhbganoPH9c6TKSvlQnK1DOyF/xGJMdLAQojjjvvn7wK3HhZv9pp7oWpKfNsd2OSip31bDZ/ERJEGZ0DyMXa7C92Og9LUuSdxTJSfNYVl3WkUMGAtfXlyqJRbbKJd0abRY6JJSrPusU5A314agd1K7Jyd10GUZWj6iuWZsrxshuZI03iLakDp1P51MLuKZFaGSp4FJzzOUGIjxUCsGXSQGwDrw5E6209OldGhHNB0pc9jXQ78XSl6ExsRn95mgCWV5JGU34B7uBa3W9KxNPRS8Le2gnFQ0Un0+mg9we0btjBCwQJvumg1Ni27xPW1LjCyuIy925S85naDFzWkI3nYSbp3b2J3SQtuR+NbYwc6drbbG6EZVaVrbbEts7gmxME8im6xkBlPvcAbjut8qz18LNR7Rbr6Cm+ykqc/3FzwOxWF9mGBZiwBDsdNRf3Rpaulh6NKymtb66nMqVZ3cdiEy2Yx4yHd5kKQOYNx+vAV15QTg34Ge7NIrCSFABQAUAQOf7Tx4c7gG/J90aAfzH8PlTqdFz15EXKxJm+Ll1aUxg8kG78ePxrSqdOPK5BF4rLiQzIx9oQbM2vH8e/lWHGYONdpJJW1fj0RpoV3Tu/zzKfLiZEYq4AYcbiuXKkk7PQ3QadnyLL9HsiiSWVlssERYm/M3+Ng1Vqxbs77l6yc0pc27WK3jszEu+SDvOST4k3NNhQlGSZrp4aUJp8kLQ49UVbMRbhbl1PdS5UZykxU6FSU2IpmAMhkZ23hompJA8eXH4mmSpSUFGK8xsqM+zUIrzLLhs7EOEMm+xknJROJKovvML8NTb/1SFQk3Yy/ppyll6DPMMz9hJGFJ3kW4PHjcc/A1nwtF1VKfVj5UJTSS2IPAzDfbTU3PzNdCtB5V4DMRTeReB02aW13D6/2qv6XxKrBvqWPOWJzIRWHbaI3JsLMqkny19KUqS7NyuIhRTpZ79SM2l2hM2JkdQNy9kvfVV0B8+PnTKWFSirvUfSwaUVm3Hk2cNh8XDIPdsu+LcVJIYenyrLhKCnSkud3YtLDxqRfXkV/HysHkQG6hmUacQGIHyroQpwSTtqNp0oJJ21HOzWYiCcStvHcV90DW7bhCA91zRWp54ZV+dSK9PPDKvzqIZRKy4mKQ3uJUJNj98X/GmTSyNeBepldNx8GSe3cJ+vzWUnVeAJ+wtLoP/bQrCyXYq7Lj9DgITEKQR2kOotyI5+FaIWZzuKWcotdC8pl49i0NyF1AtpYE3A8Be1TQj2SyrZbHNqTzvMynHBjC4tZJbsoPHgACLBu8DmK6ObtIWQsvwNYST2gAoA5kkCgljYDiTQlcDKn/AGmJkY/eZte86fMV01pBIqP6oAUAH0j5VGMIsioN+NlAYcd08b9Rex1/GuZileObmaMNJ5rFe2axqx4HE9kEs8aeO9fQ91ga5z+JGyTd0N3lQggxLYix5fIVouSqk073Z02JFrBANLX/AEKCMzvdgmKsAAgAAsKLkOTbuy2ZNlKz4dZWYgjeAAtbRj16mmKinBy8xEqzjOw4y7Z9JY1dmYE30AHU1n4dQTw8X1uMxddxqtIItikDu3tDutukCwuCAQT56fGtrw6e7FyxjcUrbDj/AAnH99vQflU9guov9RIXxeziSEFna4VV4DkLVWOGiuZH6iQh/hSP77eg/Kp7BdSf1EjP82zgpKyKqkLpc1ysL3afm2dGtrI5wmbM4JKrx761J3EvQWGMIJO6NeNSDbasdrmDXGgoK2JpsR7fMNw+40m7ccbDTQ+VRRjokVlpG5oOVZNHhyxj3u0Be5vwv3d9bIwUdjLKbluSNWKFb20ClEB49r0tr+FaKF7shjvZDFGTCxk8Vuv9JsPhaqV42mwRM0okKAIPbRScJJYX90/7hTqH/IiGU7D23hILG4GhFx5/Ktb2sQWXDZfBiBeMmN7arxHoeI8DWdznDfUkZ4vIZk4DfHVfy41eNWLCw2THMFMbqHQgqUcculEqcZAnZ3RQc1whgJjF/ZvKjoePuhxYnqN/zrkV6DpT8DoU6imvE7qpIUAFAGj7D/8A1F/mf51so/AYq/xkrlkO5EqfduPiarhafZ0Yw6afMK889Ry6/YdVoFBQAUAIY3EBELHpp3npRlctEC3M42kyj29nQASKoFhoGAGl/wCLvpdXBRyJU+St5mmniHd5uZXMvQqGDAgg6g+FYEmtGam76od3qSADWoAldlm/+XAeP7QfGrQ+JFKnws2OtZiIrM8+ihB7QZugPzPKmwpSkBVLTY5zuDsnRpCLIo6L1Nae7SWpBd8twSwxrGnBR5nqT3k1jlJyd2SOaqAUAcSxhlKsLgggg8weNSnbUCg5vs/LhiWiBkh424sviOnePOtsKsZ6PRkWI2DNACDcqRwI/AimOBBZcu2uA0kIYfeBAbzHP4Vnlh+hNyWw+MwuLuBZiLalSp1+6TYnhypTjOmSM8y2QilUqGI8RvWPIjgaiVTPHLJExbi7og3+j9hwcN57v4UpUaXO4115HkexJB7UbMO6QD8Kt2NHqyO2mL/4NXlA58Zlt8BUdhS6h20x5hsjxCIES0aA3ADniep1Jp8HSgrIVJuTux2j4iPSSIuPvJqfQcfhU9x7Miwouax8CSp6MCKMjIOjmcX+YPjUZJdAGmIzxB7gLHv0H51ZU3zAhcVimkN2PgOQ8BTlFLYBGpAc4XIGmYN7MdN5hYW8+NJn2d7tJsspSWiZassyCKIe6rMeJKj4DkKzzalyJuxhi84hRiEgVrG17ADy0NMjQurkZmR31mbFyKIo1VYWDHpvfZueduNNUYU1rzIvcd4zIcXMe3it0fdW9vhaqxq047RAXy/Y6FLGQmVv4tF/p/MmoliJPbQLFhRAAAAABwAFhWck6oAKACgAoAKAI7F5Hh5Dd4VJ623T5kWq8as47MDzD5Bhk92FPMb3zvUurN8wsN822cilA3f2Tj3WXh5rwIqYVpR31IsQE+JxmE/ebxQfbXtr531X4U9KnU2Ac4bbAniEbzKmqvDoLj1dqhzjPk39qr2HiFwk2rUf9s+bAfhQqD6hcYvte7MFijDMeCgFj66aVf8ATpK7YXHGQ7S77uuIdY2vZYypW3ix59xqtSjZJx1C5Z2QMNQCO/Ws2xI1kyqFuMS+Qt8qupyXMBE5DB/l/wC5vzqe1n1AFyKAf9v4k/jR2suoDqDBRp7qKPAC/rVXJvdgOKqBXc9zwWMcRueDMOXcO/vp9OlzZBUgzSOIoRvOfQdSTWrRK8iDQcmy5cPEsY1I1Y9WPE1hqTzyuWH1UAKACgAoAKACgAoAKACgAoAKAA0AROM2bw0hu0QB6rdP+NqbGtNcwsMG2Jw/JpR4MPxWr/qZ+BFhSDY3DKbkO/8AM35WqHiJsLEzhMFHELRoqD+EW9etKlJy3ZIhmWTwz/vIwT97g39Q1qY1JR2YEZFkc8H/ANbEdn/LlG8vkRqPIUx1Yy+NeqIOjnWIj/fYRiPvRHfHpxHrR2cH8MvcDqPa7DHRmZD0ZCD8Aah4eYXFjtRhf84eh/Ko7CfQm4yxO2kC+5vMfCw/P4VdYaT3IuQOO2nlnO6isQfsoDr42uTTo0Yx1YXOsHs7ipvfHsU7+P8ATx9bUSrQjtqFi45Pk8WHXdjGp95j7x8T07qyTqSm9SSQqgBQAUAFABQAUAFABQAUAFABQAUAFABQAUAFABQAUAFABQAlPh0cWdFb+YA/OpTa2ArOZ5fEOEUY/wBA/KtEJy6kDPC4GIsLxp/SPyq0pStuBcMHh0RQEVVFvsgD5Vlk23qSL1ABQAUAFABQAUAFABQB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AutoShape 2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3" name="AutoShape 4" descr="data:image/jpeg;base64,/9j/4AAQSkZJRgABAQAAAQABAAD/2wCEAAkGBw8PDw8NDRQUDw8PDw8QFRAXEBQPFA8QFBQWFxQWFhQYHCggGBolHBUUITEhJykrLi8uFx8zODMtOigtLisBCgoKDg0OGxAQGywmICUsLCwzNCwsLCwsNSwsLCwsLCwvLCwsLCwsLCwsLCwsLCwsLCwsLCwsLCwsLCwsLCwsLP/AABEIAO0A1AMBIgACEQEDEQH/xAAcAAEAAQUBAQAAAAAAAAAAAAAABgECBAUHAwj/xABDEAABAwIEAwUECQMCAwkAAAABAAIDBBEFITFBBhJRBxMiMmFCUnGRFCNigaGxwdHhFTPwU/FDcpIIJGNzgqKy0tP/xAAaAQEAAwEBAQAAAAAAAAAAAAAAAgMEBQEG/8QALhEAAgIBBAECBAQHAAAAAAAAAAECAxEEEiExQRNRBSJhgRQyQrEjcZGh0eHw/9oADAMBAAIRAxEAPwDuKIiAIiIAiIgCIiAIiIAiIgCIiAIiIAiIgCIiAIix66tip2GWoe2KNtrvc4NaCdMygPZzgAScgM79Aoni2MOkkHdEtYw3aRkXHqV6Y3jLZgI4HB0RAJe0giT4EahaVfM/FfiLlL0a3wu39TXTVxuZLMHxlsto5PDJ+D/h6+i3C52FI8Hxy9opznoJOvo791f8P+LKWK7nz4f+SNtOOYkhRURd8zFUREAREQBERAEREAREQBERAEREAREQBERAEVFRzgASTYAXJ0ACAsqahkTHSyODGMaXOcTYNaNSSuNYtXVPEVc2mprspIiSCQbMboZXj3joG+tupWTxhxBNjFS3DMOu6AOzdoJnDV7jtG38dei6Hwvw/Dh1OIIs3GzpJbWMr+vw6DZaYr0ll9maUvUeF0cle2swWf6PUt54HElpHle33ozserf91LaKrjmYJInBzTv0PQjYqb4xhkFXC6nqWh7HfcWnZzTsR1XI8XwSrwWbvIz3tK82D/ZcNmyD2XdD/suT8Q+Fw1i3w4s/s/8AZbVfKh4fMf2JYiwsKxOOpZzxmxHmYfMw+v7qV8PYVzETyDwjyt6n3j6L5OrQ3Tu9FrDXf0Op6sdu5Pgz8IppxC3nfy7hpbzFrdhmi2yqvsK9NGEVHL4+rMLll5CIi0kQiIgCKiqgCIiAIiIAiIgCIiAIiIAiKiAErlHHXFctfL/SsMu9j3cj3t/47t2g/wCmNzobHbX3474wfUP/AKXhl387u7fI3MyHeNh6dXfpdb7gnhRmHx877PqpB437MHuM9Op3K0wgq1ul34Mtk3N7Y9eTI4M4Xjw6G2T6iQDvJfyY3o0fjqpCSrSVaSq23J5ZJYSwi4leNTEyRjo5QHxuBDmuF2kb3V5KgHH3EbnO/plHdz3kMkLcySdIm+p3+XVShByeEQnNRXJF4KMOxQRYQXPZ3oDSc28gPjud49czrl6LurRYADIDJRrgjhduHw3fZ1TKAZHa8vRjT0H4lSZRulGU8pfTPlllEHGPPkIiKovCIiAIiIAiIgCIiAIiIAiIgCIiAIi8aqpjiY6WVwjjYLucTYAfFAernAAk5AZ36Bcu404ykq3/ANNwu7w88jpG6yndrDs3q79NcfiXimoxWX6BhzXCFxsT5XTDcvPsR/nv0Uq4U4XhoGXykqHCzpbaD3WdG/iVqjBVrdLv2Mk7XZ8sevc8uC+Eo6BneSWfVPbZz9RGD7DP1O6kxKtJVpKhJuTywsRWEXkq0lWkrX41isdJC6eTbJrd3vOjR/nVEs8Hjlg1fG3Ef0OLu4j/AN4lB5f/AA26F5/T1+C8uznhUxAYhVC88gJjaczG12rjf2nfgPiVp+DsFkxKqfiNb4omvuAdJHjRoHuNy+OnVdUCnbLYti+4phve+X2KoiLKbAiIgKKqIgCIiAIqKqAIiIAiIgCLW41jdNRR95UvDBs3V7z0a0Zlc7r+PK+teYcLidGOoaJJLdSfKz/M1ZCqU+iqd0YdnVlRclpuJsaoLxVMbpxsZGOk+UrDmPmrpeIccrvBBG6FpyuyMxZf+Y85fcVZ+Gl7or/FR9mTziPiqloB9c7mlIuIW2Lz0v7o9SudSPxDHpc/qaVjtM+7j/8A0f8A5ktrgnADQ7vsQd3ryeYxgktJ6vec3f5qugUVG1jWhrQxrRZrAA0NHwCluhUuOWQ+e14fCNbw/wAOQ0cPJAPEbFzz5pD1cfyGyzHXGRyWyXlNCHD16rOrW3mRe6kl8pgXVt0kaWmxVl1cjM2Ve8AEk2ABJJyAAXO6h0mNVzYYrtp47+L3YwfE8/aOQH3eq2XHOLuyoYLl8lue2ZsfKwep/bqpZwdgAoacNdbvpLOkd9rZoPQafNWZ9OO7y+iEY+rLb4XZuKKkjgjZDEOVkbQ1o6D917oixnRXAREQBERAEREAREQBFRVQBERAFD+M+N46IGCC0tVbTVkPq/1+z+Sw+OuNO4vRUR5qg+F8gz7m/st6v/JYXCHBwitV1o55z4mxnxCMnPmf7z/yWiupJbp/0MttzztgazB+FKnEJPpuJveGvzAOUkg2AH/DZ937roNBRQ07BFAxsbBsBr6k6k+pXsSqFylKbkVxiol3MqFysutfhPEtBNWzYc2Zpq4ACYtLm1yGnRxbuBp87Vt4ROKcnwb2mg9p33BZSoqrNKTbNUYqK4CIi8JHnLEHCx/2Udx+sFHFJI6xLR4R7zj5QpBUzBjb77DqVzLiOWSvro6KI3Afyk6jnPncfRov8itWmi2+ejHqpJcLszez3B3TzPxKp8VnHkv7Uh8zvgNB/C6Osego2QRMgjFmRtDR9259VkKNs98sl1NfpxwERFWWhERAEREAREQBERAEREAUG4+4v+jg0VIb1LxZzxn3IOw+2fwus7jrikUUXdQkGplHh37pvvkfkP2Ue4L4cLbV1WC6V5L2NdmW3z53X9o6+i0VVpLfIy32vOyPZ78G8KinAqqkc1Q7NrTn3N9/V/rspcSrSVbdSk3J5ZSkorCLiVQlW3Wu4k4lo8JhFTXus51+7gbYySkWvyt9LjM5C4UJNJE4xcnhEgpab2nfcP3XGe07srkhe/FsF5w5rjM+nY5wkjdfmMkBGeufKMxt0HtF/wBoCPvbPonCC/mE4dJbryloH3XXVuG+IaXEoG1VFIJIyeUjR0bxq17dWn9wdCs7bbyzZGKisI552W9q7KzkoMTIjrMmsmNmsqdgDs2T8D6aLrK5V2m9ksdcXVuG8sFZm58XljqD1+w/10O/VZfY1xBiU8dRQYnFIH0JbH9JeOVxO0Ul83PAseYai19QTE9OlKjnAAk5AKq1eJ1V/q26DX49F7CO54IWTUFk1nEGKckUk3utIaPtHJv4rVdmmGZS1smbnExsJ+b3febD7isHjec8kUQ9pxefXlFh/wDJTzAqMQUsEI9mNt/+Y5u/ElbbPkqwvJho/iW7n4M9ERZDolFVEQBERAEREAREQBERAFp+J8djoYHTO8Tzdscd/O/9huVsa2rZDG+aU8rI2lxPQD9Vyr63Ga0yyXbTx5Wv5I75NH2nbn9grqa9zy+kZ77diwu2evC+ESVszsRrfGC7mAI/uPG9vcGw9PRTslecTGsa1jAGtaAA0ZAAaBVJV0pbmZIrBcSqXVt1sKKkt4367Doq5SUVllkIubwjVY5i0GGUslfWGzYx4We1I8+VjRu4n5arlHBnD1RxPXSYziwIomO5I4QSGycpyiYdeRt/EdyT626h2h8Ew4zTCGRximi5nQyAktY8j2maOBsPXouN8L8VYjwvVOw7E2PfSF1zHfm5QT/dp3HItPu6fA3WZycuTbGKisI7Ti/AWFVVOaZ9LFG3ls18cbYnxdC1zRf9Fxrs17/B+JX4Tzc8ckklO/YPaGOkifbY6f8AUQuzYnxxh8GG/wBWEolpy36vl80sh0jDTmH31B0sb2subdjuDT4jiNTxLWNs10kvcjZ0jrtPLlm1jTyA9fgV4iR25YuJifuJvonJ9I7t/dc9+TvbeHmtna9llKyaQMaXO0C8Qbwcd7McZx2KqrKDEmufHG573yymzoZXkuHdutZ7XXvYZAZi2hnxKvqJy9xcd9ug6Lxut1cNqOZdbvl9CM8YN+sgfsA4fIgrplNKHsY9ubXNa4HqCMlBeJGMdTuLtWlpb/zXt+RK3fAAf9CHOSQZH8no0WFh6XDl7es1p+x7pJYscfckiIixnSCIiAIiIAiIgCIiAKiqonx9xD9Gi+jwn6+YHMaxx7u+J0H39FKEHJ4RCyahHcyPcaYw+uqG4fS5xsfYkaSSDUk+63P5H0UhwnD2U0LYY9sy7d7jqStTwjg/cR99IPrZAMvcZsPidSt+StksJbY9HN3OT3S7LiVS6tutnQUVrPfrsOn8quUlFZZZCDm8IrQ0dvG/XYdFnrm3at2hVWDy0jIKfvI3nnklfcRyNFwYWOHlfuSdMsjmpbwlxTS4rTtqaR19A+M2EkL/AHXt/XQ7LHJuXLN8IKKwjeLRcXcKUmK05pqtt7XLJRlJC/3mH8xoVvUUSZ8l8XcJ1WDVEdPXB01EZhI1zHFkdQ0W5rahkhaLHceoX0nwNjlBW0UT8N5WwxtbH3AAa6nIHkc3b4765rZY3g9PXQSUtWwSwyCxadjs5p1a4bEL5/x3hfFOF61tbhrnTUz3hjXhpdzBxyhnjGpJyBGuoschLs8Po9aLFKzndyt8rT8yq/1OV1NCZo/o9RLE10kXPz9ySM2825WuutFFf6mYtVd+hF11aSqXXnNKGNL3aNF1qwYWzTcRzFxjp2ZkkG3UnJo/EroOE0YggihHsMAPq72j87qF8I0Rqap1VIPDEb/+s+UfcM/kp+qdTLqC8GzRQ4c35CIiym8IiIAiIgCIiAIiogMTFsQZSwvnl8rBpu52zR6krm2CUz66pfXVObQ69ti/2Wj7LR+iyuLcRdX1baOA/VROIvs5/tvPoNPn1W+o6ZsMbYo8mtFvj1J9SttcPTjnyzmX2epPC6RkEql1bdbbD6Hls9/m2HT+VGclFZYrg5vCK0FFbxv12HT+VpOKOP6DDaqmo6lxMk5F+Uc/cMOTXPAzsTlYZ7p2icaQ4PSGZ1n1El2wQ3zkfu4/YbcEn4DdQHsj4LlrJjxHi95JZXmWBjx5nbTEHYewNLAEeyscm5cs6MIKKwjrWM4TT10D6WrYJYZBm0/gQdWuGxGYXz9xLwxiXC1WMRw57n0hdyiS1xyk/wBqoaMiD10JtaxX0XVVLIY3yyuEccbS9z3HlaxoFySToF5/UVUPsT088fpJHLG4fIghRTJka7P+PaXGIbxkRVTGjvaYnNv2mH2meu26ly+fe0Hs5qcHl/q+COkEMTu8LWkmSk3J+3F1vew1uLlSjhntrpJKGWTEB3dZAy/dtBtVnQd37pJtcHTXTRj2PCU9pnHEWD0pcLPq5gWwRdTu9w9xv4mwVvZ/jNdNhUVTizGiZ2bDbldPHkWPey1mk65bAHK65xwDw7PxDXSY9jGdKx/1cejJCw+FjR/pM36nW/iXVMQq+8dlkxuTR6dVbVXuZTfb6cfqeMshc4udmSbrzuqXVLrekclvJddabFJXTSNpovES4Agbu2HwCy8SrO7bYedwy9PVbbg3B+Rv0qUeN48APssO/wAT+XxXrkq47n9hXB2z2L7m7wfD200LIW7C7j7zzqVnIi5zbbyztxiorCCIi8PQiKiAqiIgCIiAKNcb439Gg7qM2mmBaOrGe079B6/BSCqqGxMdLIeVjGlxPQBcyhLsQrH1Mv8AbaQeXYNHkZ+p+/qr6K9z3PpGXVXbI7V2zO4Xw3uo+9ePrJB/0s2H36/Jbu6tv0W4w6g5bPf5th7v8q62zHLMdVTk8Irh1By2e/zbD3f5WbO8ta5zWl7mtJDAQC8gZNBOQJ0zVldVxwRSTzuEcUTS97ybBrQLklafhHjCixaJ0tE/mMZs+Jw5ZI+hLeh2On3grBKTk8s6kIKCwj59ONMrsfEvEofDEyQsMBaeSDlP1cbwcxHfU2zv0OX07A5hY0xkFhaC0ttyltsrWytZQztG7OqbGI+8Foa1jbMqAPMNmSAeZvrqNtweGVXEONYNDU4DM50TXC1jdzo4yczBJsx4vplmbWN07JE07SOKKjHK1vD+D+OIPtLKDZsrmnxEuGkTNzuRvlfrvCHDsWGUUNDCS5sYJLyc3yON3utsCb5KMdjnClLQ0DKiJ7Kiera18lQw8zQNomHYN36m99gJ+5wAJcQAASSTYADUleM9B6LlfE/YvS1VdFVUzhTQPfzVEAFg4a3ht5STkRoL3HQ6bFONMRxnGYKPAJDFT0snM6e145AMnySD2o7Ehrd731It2HEazuWdXnIfHc26L2MW3hEZSUVlmsrnRwRso6Zojija1nK0WDGgZNC1t1Rzrm5zJ36q266UIKKwca212Syy668qicMaXO+XU9FV8gaCTkAsSgopK2awu2Nup91v/wBirFhLL6KuW9se2e/DuFGrlM839pp02e4aNHoN1OwF501OyJjY4xytaLAL1WC212Sz4Oxp6FVHHnyERFUXhERAEREAREQBERAQbj3FC9zaGLM3a59tyfKz9fkrsMoxDG2MZnUn3nHX9lpauGWkq3PqW85c57g/Z9z5mnr6KS4XWsu2UWe38R/K6ONtaUeTjSlvte7g3OG0HLZ8nm2Hu/ytkvOGVrwHNNwVgUWP0k9RPRwysfUU1u8iB8TL/na9jbQ5Fc2cnJ5Z164xjHETKxKghqYZKapYJYZW8rmOFw4f5ndfPnGHBdfw3VDFMJe91K0+fzOhBOcczdHMOWenWxsT9GKM9oPFdPhVE+eoAldIHRx05t9e8jQg+xnmenxCiiZr+zntEpsYj5DaGtY28lPfzDd8ZPmb6ajfYnaca8HUmL05gqW2e25jnaBzwu6g7jq3f8V86YdwZi5pf6/SRmJrZTKxsd2ShmpkjZ/pg5W1sNCM113su7VY8R5aKvLYa7Rr/LHVfD3ZPs77dB617HhzqhxDFOEK4wTAzUcpvy3PdVLB7cR9iQC1x8L3FipB2hdorsXFPg+Bh7zWBveu5Sxx5h/Z9AMy86WGtrrsfEGB02IU76WsYJIn7aFjtnNPsuHVRfs77NqfBnTzB30ieRzmtlLeUxwXyYB1OVzvZMoGbwDwhBglF3Ys6Z4D55rZyPt5R0aNAPv1KpW1RleXn4AdAszG67nd3TT4WnM+87+Fqltoqwtz7OXq79z2rpFbq1zrC5yAQm2ZWI1klTIIohkflbqfRakvLMTfhdlIYZKuURR+XUnZo94qd4dQsp4xFHoNTu47krzwnDWU0fIzMnNzt3H9lnLDfdveF0dbS6b01ul+ZhERUGsIiIAiIgCIiAIiIAiIgMXEcPiqIzFMOZp06tPUHYqA1+HT4fJceOFxyds70d0cukLznhbI0seA5rhYg5ghXVXOHHgz36eNqz0yI4VivtxnL2mH/PxXKOOOBqjDpf61gb5TGx5ke0Oc+ekcTckk3MkZ3Jvle9xcrpuNYDJSOM9OS6Lfcs9HdW+qrhuJXN2+F4GbdQRvluFonVGxboGGq+dEtk/+/kabg7tko56SR2JOFPVU8Zc5o8tTbeL7RNvB69NIlw5hNTxZiT8Srw5mG07uVsdyAQMxCwj5vdrn6i3t2h9mbKgPr8HZyyi75qEe11fAPzZ8uh2PY52k07YocHrWspXx2jhlA5GSm/lk92QnfcnY64ZRcTqRkpLKOzRRtY1rGANa0BoaBYNaBYAAaBci7UOyYTl+I4Q3u6kHvH07TytmcMy6P3X720Px17AihkmQvsnnxSTDmOxf+5zWiLgWzOhGQMoPtXvY6ka9TIcaru7byNPjd/7W9VmVdS2Jhe7bbqdgojUTukcXu1J+XotGnq3vc+jHqr9kdq7ZZdULrK0utmV5QQyVDxHGP2A6ldHHlnIbecLstjZJUPEUQvf5W6n0U0wnDGU7OVubj5n7uP7eirheGsp2crM3HzO3cf29FnLDffv4XR1dLpfT+aX5v2CIizm0IiIAiIgCIiAIiIAiIgCIiAIiIChCiWO8NlpM9KLWzMY29WfspcqKyuyUHlFV1MbY4kc/oq43FzyvByOmf7qN8fcARYrzVVJywYiBdzcmR1vx92T10O/UdGx3h9st5YbNl1I0D/2Pqo3HK5pLJLtc02zyIPqtmIXxyuzlqVmlnh9Gm7E+IMVkdPhlfE90dE3l7992vgeLBsLr+fK5G4A3BC60StBhOLgeCbf/AInU2sOY75WzXpj+IWHcsOZHiPQdPvWJ0S37To/iYbN6MDF6/vX2b5G5D16la5zrZlUc8Be2G4bJUu92Mau2HoOpXSjGMI89I48pysnxy2eVHSSVL+RmTRqdmjqfX0Uyw+gZAzkYPi7dx6lelJSsiYGRiwHzJ6nqV7rDde58Lo6um0qq5fMgiIqDWEREAREQBERAEREAREQBERAEREAREQBERAUWtxfB2VAv5ZAMndfQ9QtmilGTi8ohOEZx2yXBz+WJ8LjHILEf5cHcI5/3qa4hQsnbyvGY0du0+i0eDYQxz3mQ8wjdbltYE9T+y6ENRGUd0u0cezSWQmoR6fRjYTg7pyJJLtj/ABf8PT1UshiaxoYwBrRkAFeBbIKqxW2ysfJ09Ppo0rjv3CIiqNAREQBERAEREAREQBERAEREAREQBERAf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0" y="62220"/>
            <a:ext cx="1504999" cy="168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 descr="http://previews.123rf.com/images/goodshotalan/goodshotalan1110/goodshotalan111000056/11020366-cartoon-of-Indian-chief-making-smoke-signals-Stock-Vecto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160338"/>
            <a:ext cx="2256185" cy="1645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http://www.clker.com/cliparts/a/8/a/5/1295579716318461828walkie%20talkie.svg.me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345467"/>
            <a:ext cx="2312444" cy="2312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1" descr="data:image/jpeg;base64,/9j/4AAQSkZJRgABAQAAAQABAAD/2wCEAAkGBxQTEhUUExQVFBUXGBYXGBcWGRgXGBcWFxgYHRwYGBwdHiggGB4lHhgWIjIiJSkrLi8uFyEzODQtNygvLisBCgoKDg0OGxAQGy8kHyYsLCwsNCw0LjQsLC0sLCwsLC8sLDQsLCwsLCwsLCwsLCwsLCwsLCwsLCwsLCwsLCwsLP/AABEIAMgA+wMBEQACEQEDEQH/xAAcAAEAAgMBAQEAAAAAAAAAAAAABQYDBAcCAQj/xABNEAACAQMCAwUDBgkICQQDAAABAgMABBESIQUTMQYiQVFhMnGBBxRCUlSRFSMzYnKUobHSJFOCkpPB0dMWNENjZHODssPC1OHwF0Sz/8QAGgEBAAMBAQEAAAAAAAAAAAAAAAIDBAUBBv/EADYRAAIBAgQDBAoCAgIDAAAAAAABAgMRBBIhMRNBUWFxkbEFFCIyUoGh0eHwwfEVQjNiIyRy/9oADAMBAAIRAxEAPwDuNAKAUAoBQCgFAKAUAoBQCgFAKAUAoBQCgFAKAUAoBQCgFAKAUAoBQCgFAKAUAoBQCgFAKAUAoBQCgFAKAUAoBQCgFAKAUAoBQCgFAKAUAoBQCgFAKAUAoBQCgFAKAUAoBQCgFAKAUAoBQCgFAKApHyldufmCCOEK1zIMqG3WNMkcxx47ghR4kHwBqE5qKuyynTc3ZHFn7UXxk5pvLnXnORIwXP8Ayx+Lx6acelZeNO5u9Xp2tY7l2L7bRXVk08zLG8C/ykdApAzzAPqMASOviNyDWuMlJXRgnBwlZnNeN/K1eSyarbTbRA5VWVZHcA/7UkYXIxlUwR9Y9aplXs9DTDC3XtM6j8n/AGtXiNvrICTRnTMgzgN4Mud9LDceW4ySKujJSV0ZZwcJWZZ6kRFAKA+ZoD7QCgFAKAUAoBQCgFAKAUAoBQCgFAKAUAoBQCgFAKA+McDJoD8tcf4s13czXLZ/GuWUH6MY2jX4IFHvyfGsNWWaR1aFLLBGhiq7l+U+LcOCyKzKrqBIoJAcBgyBh0OCM+nxNWRk1F9pROCc12CqywnuxXaZ+H3SzDvRthJk+tHnqPzl3I+I+lV1KeV2exnr0s6ut0fpCwvY5o1licPG4DKynIINbDnGdmwMnYDxoCn8U7VtJ3bUhUO3PIznP8yrbH0dgQfAMDmuRjfSsKLyU/al9F9zdh8FKp7U9F9Ss31ishDuzmYbpPqJmjPnG53X9Ed09CME1xF6RxPEzuXy5eH6zp+pUnHLb7+Jf+yvFTcW4Z8CVCY5QNhzE6sBvgMCrgZ2DivraFVVqaqLmcKrTdObg+RMVaVigFAKAUAoBQCgFAKAUAoBQCgFAKAUAoBQCgFAQ/bK5MdhduNytvMRsSM8tsZA8M9fSjPYq7SPzOqYrlXPocpt8M4XLcEiJRpBwzscID5DYlj6D4kVKySvIplVSdoq/kR5j0s4JBId1yOh0Erke/Tn41OXQhB5k5Pn/R4Rs/eR9xI/urxqx4nc9V4ekz2X7UXNg5a3caWOXibeNz5kfRbH0hvsM5AxVsKrjpyKKtCM9eZ0rifbiHiEIC6o4Y0Ml2jAg5AOmInGJIzh2OOulAdiy1R6RxUowjCl703ZFeFoLO5VNo6kbwy6jm/GtJG74DhFZWEKt06HrjOX8TkDavn61OdL2Emltf4n9ui8dTq0XGftNpvy/epml4rCDgyxA+RdQf31CNCp8L8GalUpreS8UWr5NJg4uyhBXnKCQQQZBDHqx/R5Y+Hvr6f0XCUcOlLq7dxwPSMoyrvL0Rda6BhFAKAUAoBQCgFAKAUAoBQCgFAKAUAoBQCgFAKA0eOWHzi2ngzjmxSR58taFc/toE7an5o4fw15phAwKMCwm8CgjbS6+jau78c+Fc3LkbvyO3OspQWXn9Fz+x0e2gVFVEUKqgAAdABVLbbuyCSSsjlb9W/Sf79Rq+W5OmvYRhi9kfH99HuRS0PVeAUBKdmHQXKCUjlv3SGOFZh3o9Wdmww2B8WqjFKfBeTdePR2+Qio8RZtv21/mXftFCrKjlUZonUrqXWO8QrDHjsxwPMKfCuPhJSTcU2k072du397LnQxFJZVKyumt/D97T7ZzsdsD3aHj29A2QfgaTglr/KZbTb2t9GvubtrFoJaMtExOSYmMZY4xltOA/8ASz0r2njK1L3ZPzXgQq4WjU96KJuy7X3FuBz8XEQxqkwEmVdsuQBolxuTgJsNsnY9jCelVVkoVFZvpt+PqcfE+jnTi5wd0uu50KuwcwUAoBQCgFAKAUAoBQCgFAKAUAoBQCgFAKAUBA8Y7ZWVtkSXCNJ4RRnmTMfALGmWOfdjzIrxu256lfRHOw3OuJ7sxLE0xUaV0khEyF5hXZpDkk9cbLvpzXPxFXO7LY6GHpZFd7mes5oOZ8Vg0TzJ5SMfg/fH7HFXy1s+z8E6Pu26N/f+SMzgY8mwfcTt+wipb+BB6K3b++ZkNRPWhQ8N7gNostwisAVxIWBGRp5bD97LVVeo6dNyjvpbxR7GCnNRe2vkyztxIyxQkpII/wAU8zsrJp04Ydd2GsLlhkBcnNc9UVCcrNX1UV9PLZbtmzj56cLpqOjk2rWtr89d2tEiwxb7+dYJaHQb0N2JKpkyiTMXE4iYZAASSjAAdSSCAB8SKuwb/wDYp/8A0vMzYmX/AIZ9z8jrFfbHzIoBQCgFAKAUAoBQCgFAKAUAoBQCgFAKA1uJX6QRPLKdKIpZjgnYeQG5J6ADck4rxu2rPUm3ZHFO1XEbjiEkcczvFHJrbkI5VUgTGVfScSyMWQEtkDLaR4nnSxreZx2Wi7WzsL0aoqKn7z1fYly+qNm14Nbpp0wRDSQQdC5BHQ5xnPrVKqze7JSowjska9n2ejikR42dQgk7mcqzSHJZvM9B8B5VZKs5JplEaKUk0S+qqbmhQKV2ztCsyy/QkAQ+ki5xn9Jf+z1q2DUo93kexWSdns/P8ryKxcLg/pYx+kpyB8R+6rIvT95nlSNn3+a+/wDBkG4yOh3rw9tdXR5IoQaJPgx0JdTE6dEJjVj01zEY2x1BVf61UVvalTh1lf5L+xF5VOfSNvnL+i2xcetcDEyAAADJ07fHpXMlha9/dZ1Y4uglZSJDhiwneF1IO+I3BU58dIJG/mBVFZ1FpNP5rXxIJ0t6b8Hp4bE0i1ibIyZ9jgMs8EK9WkSRvSGBldyfQkJH75RXT9EUHUxClbSOvz5ff5GDHVctLLzZ0uvrTiCgFAKAUAoBQCgFAKAUAoBQCgFAKAUAoCp/KZIRaKvg88IPXorax+1BWfFtqjK3Q2YCKeJgn18tTmvEDy2jmI7qalcgElY3xlsDwDImfIZPhXGoLMnHr5o+ixclFqfS6fc/ykS8LggEEEEZBG4I8wfGroqxgm09UfXavJM9hAjeG8Q5utxgx69MbD6Sqqgt6jXrAPkKrrexZc+f73GnDR4ibW19O39dzJe26zI0bjKsN/MeIIPgQcEH0qEKri7ovqYZSjZlE41wp4AeYC8XhKoz0+uBujevT1HSt9OSnrDfp+7nOq3ppxq7df3Zk5wPsaOWDcM5YjOhSFCZ3wSN2I9+KlOor+yjNFTS1ZodpOAG3HMQtJGSARjLqzHujb2gThemckdc5CLUuzyDm476r6mtxZeTHHbfTB50+P51h3Yz56V/cpqii+JKVXl7se5bv5v+Sb0Sh833vZfJfwRea0C58KDrgZ91Lsi4p7o27biU8ZzHNKvoHYr/AFSSv7KrnSpz96Kfy/nc9Sa2bR0P5I+1TfO+RMqySXGrE5yJPxaMwjIA06MK5AXSASdiTmteFUIRyQjZGLFU5e+3c7VWoyCgFAKAUAoBQCgFAKAUAoBQCgFAKAUAoCu/KBbF7CUjOY9E2wySIXWRgB6qrDbzqurDPBx6otoVOHUjPoygRYIBByDuCOhB8RXEjCx9DUrZtjVPCEBJjLxE7nlMVUnzKHKZ9cZrTndtde8wuCvpp3GGbhCsMSvLKPqu3dPvVQob3HNVTqte6kjVRoRl7zbNgKBgDYDYAeArDJ3Z2IJJaGK0n1oGxgnORnOCDgj4EEUlHK7CEs8bmS5gWSN0fZWVlY9MAjBPpV9GTUk0YsVBSi0yPtX+cFUa6idVGWW3cq8hHQsVbKr44U9fHG1b/cV1F/Pkcd+27OS+XM2OPx8uymAZu5GxUsdTBl7y7nckEDBO+wqMPamr8xNWg7HPWySSSWYklmO5ZjuSfU1NbaFuXKYnI6Hofu91ersIO2zPhQjofgdx/iK9unueZWtgsvg3dP7D7j/9NHHoeqXJ6F6+SDhxl4lG+DiBJJCR0yymNVPv5jEfoHyNW4datlOMaUEu0/QFaznCgFAKAUAoBQCgFAKAUAoBQCgFAKAUAoAaA5zxvshLbMXtE5sBOTAMB4c5J5OSA8f+72I+iSMKM1bDqWq3NVHEOKyvYrlnxmCX2JUJ8VyFYe9Thh8RWKVOUd0bIVIvZi74jCntyxrnYDUMk+QHUn3VVKlKWyNdOvCG7NBriSXaJWjU/wC1kUqcfmRnvE+rADfO/SqXTjDWWvYv5f2Nsa86itBWXV/wvvZd5nteHIns6h595u8fFm3wzHxPU1W5SluXRjCHu+e/f2mp2j3EUZ9hyxYfW0AEIfQk5I8dHlmrY3hByW/lf9+pnlarVjCW2r77cv5+RG3UCsu/dK7qw2ZCOjKfAiqaVSUJXj/Zqr0YVIOMv67URV/2iluoY1ZQi4VnwcmRxj4KuoZxv4V1mowbtufP04SqJSltv3kWxyMj3j19K8Wm5ZJ3V0fBgjzB8/76apkdGjHnT13Xz8R7/T1qXvd5H3d9jPozsdxUL2LlG+jO5/IhwwRWBk04aaVzqOclEOhRkncAh8YwO97yd1L3UzlYj/kaXI6FVhQKAUAoBQCgFAKAUAoBQCgFAKAUB8ZsDJ2AoCocV7cKGKWiicg4aUtiFSOoVhkysPJdgQQWBGKpqVow7y2nRlPbYrN12ymZtJuu8NmjtowcHY74V3Xp9YdTVDrVHsrfvaaFRpLRu/72HmLtTdqcxyTP+bLErIenXOh/DwYDfoaRrzW7QlQg17KZaOE9vYmjU3MctvJ0ZQjyrnIGQ0anY9d8Y8a0KtB8zO6M1yOcz8iS4kt1nVjFI7J3EbmRSd9QBIpJ0BtBxg5Qk9azVU4yclqmaaTUoqL0aJO0slQbKoPiVRUJ/qissm5GuCURAWlk5VvG08gOGCY0x+srnux7b4PePgDXsMLKfcTnjY09N2TydibwqCZLZG8VxJIPdr7v36fga0LAR6mZ+k5vkV3iPD8t83u4eXJjWo1ZDAbcyGRcE4zjwYZGQMjNU6MqXd+7k44iNbsf7szUfs/BjL63Ub6Wc6TjzAxqHociq4pRd4pJltSpOcbTk2jn0PsrtjYHA8M+FWy95lkFaCXYjFD092R9xI/uqT3KorSx5Aw3o3/d/wDI/ca93RG1pd5mC1G5aokx2K7PG9uhbc1Ihp16m3crk5SMdGbAJGTsATg6TV1OmqmrM1as6Psr5dn7yP0pw+zSGJIoxpSNVRR5KowPfWw5ZsUAoBQCgFAKAUAoDnPbThl4kst01wz2o0aY47ie2eJTpUgLENMpLHOWYVmxMarjenK1uxO5dRcE7Tjc0+DQXj3fLtpLlEglhaaSe5eaN42GpkVJC7EkEjbTg752rPgJ16sVUnJNdLaluKjTg8sY2Z1KuiZBQHIZbCWCZYLwXLvK0gjuOfI6ShcsBkOOS2gexpA2ONq42PjiqbdWM/Z6dPudDCujK0JR1J3sJa3TXAmHPjtOXImmadpuawcKhjRnblKArnPdzqG1bsHGsoXqyve1jNXdNytBWOg1rKDivyh8Uku0ueYzC3hlMQhQkDRDOEllkx+UbuyEA7KApxq3rPOq+JkRphSXDzs07JVudWlgLVDy0SI4D6AMlmXfTnYKCAQN85xWSXsb7mqPt9xMQxKihVUKoGwUAAD3DYVU23uWpJbGtJxWBes8Q98iD++pcOT5MjxI9UbgNQJmC8s0lGJFDYOR4FT5qRup9QQalGTjsRlFS3PnCoLRFdLtrieUOvzeETsrTrIyqqKNScxlbIYMxAXDN123UMk1e2phrucHa+h0jsxcrpeAW62pgKjlppMelxqVkKgAgjIOwwQeuxOkzFY7R35vJXiz/JIiUKg458qkh9eD3o0Pd09CysTkBa4XpX0jKm+FSdnzfTsR0cHhVJZ57cisw8O5+tRJJHbxy/iEQrhZUBV5E1KSi51JoHcOliQdVYpekq9KnGDeZ7u/R7Lw1vvr2GiOFpzm5LTpb6sr/F8cu8+dXWXRmht4EPL1Fo0ZZGVTl/yi9e6Cp86+iwLozw/Ga1a+pz6/E43DvpdFZxWE7ljDEu7D1/eB/fmpt6IpjHVrt/hC4TunwxuPeN6ReonD2WTfD+y17MEK20ihwGDSAIgVhkMT5YPgCfStEcLUbsZXjqUY3W/QvNp2XjggMRy7MQzyDutzB0ZCN00n2cbjr1JNfQYbDU408ljgYivOpPO9zovY/ijz2wMpBlRmikK7AsvRsfR1IUfHhrxXNqQcJuL5GiMsyuTdQJCgFAKAUAoBQFa7a8Xlh+bxwMqNNIyl2XVhEjdzpBONRIUb5GNXpWXGYh0KTqJXLqFLizUSr8bE11BJBPdNypAFbSkSnGQfaKnHSuPH0xWltFfX7nQfo+C5s1rC+S0aVvwiFMmgtzGtttC4GO6PD91WUMVWhHLCnp3P7kKlCnJ3lLyN1O2i+HEUf9HkMdseCofMffVzxmL+D6P7laoUPi8jDD2ildS0d7dyqCVJjt45AGXqp0Wp3Hl1qCxGPe0Pp+SXDwq3ZrcV4iWMJuJb9iGYw5tnTLFDnAW3XUdGrY+GajW9clB8VLL22+57T9XUvYbv8/sZ+GcSc2waA35gRC6kRsMocklSUBk8dtz5Val6QSSVrfIg3hb63+prHtO/4rD3hMzKkWWRRIzDKqGZgoyOmSM1TTrY2pJwhON1vt9iyVPDwjmlF2/e0xS9lbxpXdLe9haRi0jGazZWY/SYNJIVOBjujy2rVGhjH/yOL8f4sVcahH3My8P5uZbP5N7uAYtmhiB3YSSPMjN9fAjUqx2HdIGw2q6NCtJ/+Vp9100Q48Ir2L/PY2v/AMfXTHM5imwchefLHGCPEIkIzvv3i2K8lhKv+k1Hujr4t/YesxfvRv8APTyIu+gmad45pWaKI6TGs88sckgKt3xJgHlkDoMas53XFQk6lJOMpuTfYlbw6llOMKntKNl5mzVBqNS04gkjsseWCe04Hc1fVDfSI8cdPHepuDSuyKmm7Iydj+Bx3Jt5FuJY7u0mV7mKTMgdgWGpAx/Fo4J0sndx4EiunCMLKUTmTlO7jIzLxW/jE3EIWjkgvZuSiMMPCuowQXCN9MHAcpjoRvuSPKtRU6cpvkrkYRzyUepD9oeNiCNorZ41eBQxMj90aRtF5ySMB0yMZBJzgH5bC4Z1p8Ssm1J8lrrz7Eup2a1VQjlg1p+27WWWwtxHEkYOdCquepOB1J8SevxrnVZuc3J82aoRyxSKna2sV1Jd6+lwVaJlOGZLc6Mr+i6BvEYdfOupOdShCnl/1umu2Wuvenb5Mz0oxqTlfnt8tPNXIm87KSoyKJUYO4QFlIYZBOSAcN08MV0cBVji6qpWs380e4qc8NSdR2a8Dek+TuYKHimR2P5QSfikAHQoQGxjfOr7x49yv6OUYpRexyaHpKWdua0ZOdn/AJK2Z1a8kQxjcwxajr9HchcL5gDfzrPDDKDu3dllfGyqLLFWR1GaLatMJamBornFIa6dCRlqI3Pk/wCl0P8AfL9/Ji/wFY8b/wAvyRfQ9wttZC4UAoBQCgFAKA0eLcHhuVVZ0DhG1ruQVbBXIKkEbMR8a8cVJWaPU2tUc6+Vfg1rb2sSwwQiWaeNBI45kiKuZWK6ySR+KVSM4w586pq5aVKTS5ctC/DwlWrRg3u+8j/krvnTiUiPy2+cw5BWMRlWtyMKNO2CsjE58VHxz4CqpQcUtu2+5q9I4TgSTve/ZbYl+2/Gs38fzeMz/N4p4piGVEjklaBgpdsAkCLcDJGoZqHpLJKChKVne/X6IowmZSckrm98mvGxh7eZRDNJLNNEuQyyRudR0SA4kZSSWGxA3xjer8HODpqEXe2nR+BXiIyU3Jq1yM+V+9Yz2sCMYyge41qRrBIMYUZBwCGkyceG1Rx9TJTta9+pq9G4ZVqru7JLkbfyP8UkKTWbtrW3ETRE41cuTmDQcDvaTGe91OvfpVmErOrTu+4rx+GWHq5U9NzX7XdkRCkgEZlsHyWiQEvanrqjA3aIHfA3TwBXZcuLwcs/HoaTX1PKGIWXh1Pd8iV7Idr9o4Lt0JYKsF0COXc52VWPRJjttnDHJXyGjC4uNbR6SW6e5VWoOnruuTLzWsoI3tNfNBaXEyY1RwyOuempUJGfTIoDmkUekBRk48TuSfEk+JJySfEmuO227s7CSSsiOvuCG6ge9bDW1qwKqwBWcDInff2lRT3ce0yOPKttKk1Tb5sxVasXUS5IxdnVW7MkaXTwzAuUiVFCLCp0owVkBdWBVshh7WBitdLCUpU1m97mUVMVUU3l2LAnCRawxWsAU8Qu0ELzrqLCNfylw+okgKOnm5UD0k4qOiKrt6sqMfFGZIpWaUQxsnLgVmEcVujBQOWDhmWMaiSCdQOK4eLryqzlQW1mvny+p3KGDjDDqvvLfuX9Eks0BT5paMoiCl5pEPMVIm3I1HIaR8nrnAyfAA8rLVUuPXXtXtFPS77tNF56E1ka4dPbm+i+7NC3tpnWGF55Y4Zo5nAXRzEQFOXFzCpJOh9879071fOdKLlUjBOUWlzs3rd2v1WhGFOclGDk0mm+22llfuZvcK4XGGcFEGjCMgRRG7AApOo6I2htJx4g+QqmvXnlTTeuqd9UucX1V9Vf7l1KgszTW2m2nY+x2Ny6jHOtEHjNt7lhlJ/d+2t/oC7xmbsZR6XssNl7UT3aC31RwQeFxcQxN5GNdUsgPoyRMv8ASr6uvO587TiXeNaxyZej7ItEzxkLxKGt1GZRUR57Ana79LnH3W9vVGJd6r/eRZSVoItVUFgoBQCgFAKAUAoDgfbFpJOIXLl9ZSR40EmoiNQFwse+EHUnA3z6Vx8dV9vJK9tNj6H0ZQtSVWCWbXf+OnboRQhdu8x5ci55ckLMroT4q2xB2FZKdbhSvTb7bnQq4ZV4ZayXZbkTnZawS5a1WYc1I7VbphJ3uZcXLsDJJn2yNMh3zu+aunOUXUmnq5ZfkjgRimox5JX+bHEofmb3htdKG2NtexLjKxO2tZV0jorIp7oxs56bVZSqSz05vd3i+3p9SMoJxlHufd1Im8uJ5JWlkImkfGuRm0HI6KqhSFQDoAfPqSSc9avxnebt0XLzO9h8L6sstNJ9W3Z38Hp8zHavMrmWNmt5QNKSRuSSNzh1wFZc+Bz18K9pYh0bZHdc00eV8IsSnxI2fJp3fkv5+R3rspxFriytp39uWGJ2x01MgJx8c19AfJFf7V9jdQkltkVi+TLatgRT+ZXO0Uv53ssfawe8MmJwkazUk7TWzRfRruno9Y80RXZztPNAChElzDGdDI213akD2HU/llAwR9PG4MmRVFPGyhLh4hWfXk/39sWTw6ks1LVdOaL1w3idvdxkxOkyHKsOuPNJFO6nzVgD5iuknfVGQiR2DsugSTRnPL502jH1dOvGj8z2cbYxtUOFC97E+LO1rlW7bBvnSpbcucRJFGLXLRxWzLqOs4Ux6tJjwPbUAYGDW3DXu2o3/gzVbWs3Y8W/aFVRVTl3F22QIYH1jWDgln/2canqzY+/arqtS67ewhGNiy9meD8jXNK4lupccyXGAAOkUQ+hGvgOpO53rDJPmaEyD4h8nVtqkdJLkKxeT5ujxohZskorFNSKzE/S2z4VQ8NTlLO43ZojjK0IcOMrIonD+THai0AEc8rhZoWBVwWYCUAHcqqBlDbjCjeuHiqdf1l1ZrSN7dNNvra50sM6ToqnF6u1+uu/0Jfi5bCSICzRNq0jqykFWUeuliQPNRWChbWMtmrfPdfX6HWrU3ZTitYu9uq2a8Pqe7PicTjmI6EEbtkA7eDeIx5HpXlSjUi8skyUJ0prPFr96kl2RgNzcG5APIjVo4mPSV3I1yL5qAoUN46mxtX0vojCPDwc5rV/RHzfpPExrTUIbLzLF2tt3WGOeNDI1rMlxoGAWjUMsoGTjPLdyPUV0JyuYIqx6tu39i8YeJ5JcjISKGZ3JP0AAmNXpnb3b1U0SN3gXzuR3mucQowCxWowzRgHPMlcdZD9Ve6o8zvQG7eR5FX0mVyRH9h+698h2IuFceqvbwYPuyrD+ia8re+z2HulqqomKAUAoBQCgFAQHaTtL82lghWFppJxMVwyoqiIJkuT0HfHQH3VXUqRpxzSJQg5OyOYcQ7P3stxPLy4AJZWkAMzZUEAYOIjnpn41x8TOlWnmu18vydvB4meHp5HFPXr+GeP9FLz/hh/1ZP8ms+Wl1fgvuav8jP4F4/g2LPsfKI4llWAvFGIhKktxG5QH2ToC7emTVrrRUpOMmk3e1lv87nLUHZJpaabs9XfYyQ280EJgg5+nmOObI7geBLknz8fE+dexrxzqc7u22x46byuMbK55/0OuP52H7nqi1Pt+h1P8hU+FeL+x8PY64/nYR8HP+FLU+36D/IVPhX1LT2de+tbWK3D2zCJAisySEkLsuQHHTYfCun/AJKPwnE9UfUtvZe/ee1hllCiRl74QELqBIOnO+nIOPSuindXMrVnYwcf7MxXJEmWhnVdKzx4DgfVYHuyLnfS4I3OMHeoVKUKkcs1dHsJyg7xZR+J2EsD6rqJ0cZCXtmHPd/3mkF4vAlX1R+prmSwtfDu9B3XT938zaq1KqrVFZ9SRtO1F4IWKcm9BRuXNGyo+rHd1r+Tk3xkhk/Rqyn6TjfLVi4v9+ZCWDe8HdEN2Vj+chbaISwNoLyvKpSVQSNbrrH42Qs3tjKgtqYnZW7/AK5SdNRou/8ABzOBNSvNEhe8HThc/wCKRY7S45YUgYEc6qE0MeuHCqQT9PXk5YZ8w017j5ntVPdE3BxCr50CtVDW4tx0RrkAu7HTHGu7SSHoijz9egAJOADVcqagrskpOTsiBh4Ne3FjErLF87t76eSVGYonfExIRgrbYnQj0rl4mlxoSg3a5uw9Xg1FO17HiTs/f9BbJnzM66M+8DVj+jXJj6JnfWSsdp+moW0g7k9w/snawWyfOktnaJSzzSJGFBLFmOpxsoJOMnoK78GoxUVyPnp+1JyfMzRdoOZtZW8lyMbSfkbYeWJXHfH/AC1ejlc8SIjtpBftZu9wbUQI0Uk0EKyu7QRyK0i81ioPdBJAQZGR74Ei/wAWAoC4CgbBdgB4YA2ArwH0tRIGtcNVsERZROO8Kl+fR3ELyorRtHIY5TGVK96OTTnTJ9JSrAjcHG1alSU5K5S55VoWDsz2ll5y2t1h2cHkzqAvMKAlkkUbLJpBbK91gG2XGDTXw7pa8idOop95cazlooBQCgFAVTth22SwkSNoZJS6M4KFQBpIGDqI656jNV1KsaavIsp0pVHaJz/jfb9priGdLYDlxTR6HmxvK0R1AiM/zWPjWHE1YVo5dV8vya6WHnB30/fkYT2/m+zRD/rM3/jFY+DT6vw/JotPsPDdvZ8bRQg+9yP3inCp9v0GWXYa79urzwW2HvjlP/lFS4VLo/FfY8yz6rw/J6XtveeVt/ZSf51ecOl0fivse5J9V4fk9p2zvfK2/s5R/wCY144Uej8V9j1U6nVeH5PX+l17/wAL/ZS/51eWo9H4r7HvBqdV4fkxv20vR9m/spf86pKFF8n4r7HjpzXNeH5PfBO39/bwRwL81ZY1ChmilLHHi2JgM+4Ct/rltomX1NvmSSfKVxE+Fn/Yzf59RePt/r9SSwF/9voZF+UXiP8Awf8AYzf+4qL9I/8AX6/gl/jv+30/JDXnE5JXMhhskkbdnhiuIHb9JorlS3xzVc8fCWkoX/e4nHASXuzt+9564Pxq8t5WlEsUraSiCVJGEaMVLBcSgtkom7Fj3diMnMKeMpU75Kdr9pKeBnP3p/T8kvdds7uaOSK4js5Y3QqV5UoGT0JzMcgHwGD0wRVv+T/6/X8EP8a/i+n5Izg3E7gSJbhOcZGZYTr0lcKzBJS2S2FU9/cnTuM9exgfTCqLLOOqObi/RsqXtJ6F47OR2ttMz3NzE92SY9W6xQ+cETN3dWcat9THwAAAVasqkrsrhBRVkfbnjiWd7dwskkks7Q3EMUSl3kDxLC3ogDW5yzEKAQc1WSMN9w7iNwpaS6+ZHGY4rYB9DDcc6VhmX1VQq9etTjG5Fuxpdk1S6ndeI5lvoDq5MgHzdY84We2j9lwfGQguDt3dqjJOJ6nc6DUT0w3cKyI8bgMjqyMp6FWBBB94Jr2wNDg9qbeBIWlabljSHcAMUHshse0QuAW8cZ8ako3PLmWW6q6NMg5GhPe1ohSK3Mi7m4zWqELFEpGjw1DJf2iLuY2ed/zY1ikQH0y8igf0vKqMdJKCiWYde02dNrmGsUAoBQCgOR/LGP5Xb/8AIk//AKJWLG+6u824L3mUcLXNudI+6aXFjwUr255YculxY9olRbJJGzGoqtssSMuBUSRrypVkWVyRh0VO5CxkSoskjIGqFiSZ7EteZSWY8S3oUZJ9BgEkk9AANyfQVKNGUnZEZVVFXbN6CwncZwsI/P7z/wBVTgfFs+lXLDwXvO/d9yl4ib91W7/t+SRs+FGORJVml5iEsjYi7jFWXIBjIOzMO9nrV1Nqm7wVvEpqRdRWm7+BI9mOOSwTtaSS28kD6pSLxkgYmaV2kERVNM25dihUY1AZAO3Ro1HON2c6tTUJWRK8CntrS5f5vJE9pcycsujK5gugo0ws46xuowoJ7rAKNmFXFJc5lqcWeNFR7UcLZ9MsBCXMJLQuemfGN/ONx3SPj4VqyqpGxTfKyZ4Dx5LqBZVGlt1kjPWOVdnjb1B8fEYPjWZQLXI2pburY0iDmaFxe1ohRK3Mjbi9xkk4Hma0RppFTkQ9z2gt19q4hH/UXJ9wzvU81OO7R5aT5GrLxGaTa3hc+BlmVo419QGAeX3AAH6wqPGzaQ8XsMlveJfsDc/NLhopnL/OiCszKA3OVT+JJHsoVGUXoCHGSWGcWLoSg8173NFGonpsdKrEXigFAKAUByf5acC4sz4mK5B9QrW5H/c331kxivBd5rwcrTa7Dn3MrnZTo5hzKZRmPvMplGY+iSvMp7mPQkrzKe5jIstRcCSmj3za8yM9znkvXuU8zI85r2zPMyPuaZRmR5Z6KIzGCSbG9TUCDmTnZ6ySOIXUxAZl1Bn2EUbdAM9CRjJ6knHQVoat7Ef7ZnTv7cv6Ru/hKWX/AFeLu7fjZiY0I/MUAu3vIA99MkY+8/AZ5S91eJLVUWmjxuTTC7AZIwAdOvTqIGsr1IXOogeC1ZSV5pMrqu0GyU4bc2cqDhdlDz4NP8pmIKKgI/KaiAZJiwDDG23XbbrpLkcl9pY+yvE3eJoZzm5tm5Mx+vgZjm90iaX95YeFexR42V3j3a5xPJFBAJREQsjNJoy+kMUjGk5IDDdioycetQq+kKeGmoyNFD0fVxMHKGyNGz4msc0d1HkQXYWOUHbTMNo3YeDZzE3rp8q6TUZWqLZ/qOfqrxe6LHLdGtMaZU5Glc3YVSzsFUDJZiAAPMk9Kssoq7I3bMfZ7gvz9xPOn8jTeGNx/rD/AM86n/ZD6Kn2j3jtjPKxWI4jyx2NdKnl1e5elsI09iNE/RVV/cKzRZazSvLPNaqdWxVKFyA4lwcOpVgcHG4JBBByGUjdWBAII3BANbFUjOOWWxRlcXdELNe8SRyJpp7iPICNCYomUdPxiAKWO2SwJ67KKohhoJ6q67Cx1W9nYlIO01xa9+R2uIF3dWC81UAGWjZQNeACdLAk/W8D7XwSUXKHgKde7tI6OrZGRuDXONJ9oBQH5NaBMnuLuTnYb71z5zlmevNnbo04cOPsrZeR85KfVX7hUc8upZw6fwrwHJT6q/cKZ5dRw6fwrwHJT6q/cK8zy6jh0/hXgOSn1V+4Uzy6jh0/hXgOSn1V+4V7nl1HDp/CvAclPqr9wpnl1HDp/CvAchPqr9wpnl1HDp/CvAchPqr9wpnl1HDp/CvAchPqr9wpnl1HDp/CvAchPqr9wpnl1Y4dP4V4DkJ9VfuFeZ5dRw6fwrwHIT6q/cKZ5dRwqfwotvZbhJkijknZpEX8hG2CqINlYgDvnHTVnAxUqlRp2W/MxwpxevLkWO/vViQu+cDAAG7Mx2CqPFidgKpjFydkWSkoq7I5LVsGe7Y5TMgjViI4QozvjHMYDqzZGegAqzMvdh/ZXlfvT/o2eC8YjuU1JkEe0jbOn6Q9fA1CcHFk4TUu81bvjVxbwSKirb8ydhJdOwyEd9KvGq7krEEGWxjTsCd66dCvTyRpx35nOr0Z5pTlsWR77D2l6okRJ0FtKJQFfckwSOM9dQZf+uK2wXtLtMsnoQ/F+DSmeWSF4wspDkPqysmkKSNPtAhVOMjfPnVWL9DLE1FPNbqa8H6Xlhabglfmuwx3ltFb2bQyM0mvWAFH4yWaRi2I1H0tRyAOmB5ZrpcOnQocN7JWOa6k61Vz5t3LDY8AvnjiMs0ELlFMgEbSsGwMj8oqg5zvuKzet1LWSRZwYkpYdkbZWWSYvdSLupnIKKfNIgBGpH1tJb1rPOU5+8yyKjHYs3OFV5CdxzaZRcj+KvLtycHuuDnTsx06WGfEd7bpvvXqTPLkVftcHVgAbsVK6PZJGlTq+kAGzjbcEE4xV0cxB2NCQyaiG3XU2D3c6QNicef91baWYonYjeKSnAjQBpZcxxJ9d2Hj+aPaY+ABNXVqqpwbZXCDlI6hw+15UUceS2hFTJ6nSoGT67VwzoGxQCgPydO2D8awSjeTOvTnanHuXkYTcdNjv7q8yEuMeucPX9n+PpXmQlxUfOd6H9nr6+lMg4p9M2/Q/s8s0yDimQGvLElMV5YZxXthnFeWPcwpYZhSwzClj3MKC9y28E7SxJbosuoPEoTCozagowCukY3AGxxivZ03KV1zMkXkWVrY2Oz9z87d53GOU5SOM4ITKqeYcdXYNjPgNh4kprIklzPIXlJuXLkaPbPiob+Toc9DKR6brH7zsT6ADxpCOVZvD7k/fll5Lf7FY8QRkMOjKSrD3EbiibWxfKMZbosPYq1E12rzM0nKRnUSO0neyqg4Ynpk/HFdP0bHPN35I5PpG0IxS5l97QXomjns1Vml+btOrDGEdGzFnxyXUEYH0TW6stbLfcwQelz1wWzur2NJYYlijdQyyzspBDLkFY42LNv4MU8aslj0l7K17SCw7vqyTh7Iy2kzXCj56xAGWKpNEMYZYVJEegnfGVbA3L1idZzleZfksrRPtxx5U2k1QnymVos9emsAN0O4yNq1QVOXMqk5Lke14pnoQfdV/ARXxDzNx1EGXkRB+cwHw3qEqUY7klNvYz213czf6vbtp/nbjMEfXwUgyvtuMIFP1qyTnBbalyi+ZIjgd1pObqPX4YgxH8VMpc+P0xVXEZPKjUn4ZffUtnGOolkRifRDEwH9erYV0t0QdN9TWbs7euSD82iHg2uSY/FNEf8A3Va8Zb3UQ4F92T3Z/s3Falny0szjDzPjURnOhQNo0/NXyycnesk5ym7yZfGKirImqgeigFAfl6bg9zqP8luuv2ec/wDorJKlJybsdCnXpqKTfI8fge5+y3X6vP8AwVHhT6E/WKfXzH4Hufst3+rz/wAFOFPoPWKfXzH4Hufst1+rz/wU4U+g9Yp9fMfge5+y3f6vP/BThT6D1in18x+B7n7Ldfq8/wDBThT6D1in18x+B7n7Ldfq8/8ABThT6D1in18x+B7n7Ldfq8/8FOFPoPWKfXzH4Hufst1+rz/wU4U+g9Yp9fMfge5+y3X6vP8AwU4U+g9Yp9fMfge5+y3f6vP/AAU4U+g9Yp9fMfge5+y3X6vP/BThT6D1in18x+B7n7Ldfq8/8FOFPoPWKfXzH4Hufst1+rz/AMFODPoPWKfXzPcHDbxCSlveoWGk6YLhcj1wnhk4PUZOK9VOe1iEqtJu9/Mxjg1yP/1br9Xn8f6FHSm90SVelFWT8z7+B7n7Ldfq8/8ABXnBn0PfWKfXzN7gXCLv5zAFhu4dUscbSCCQaY5HUOSXjK4C794Y7oPhV+H4lKd1oZ8TKlVhbdnV+JdlTZslxbLLcNh0uCSGmkVtBVwAAG0FCNCAbSNgEjB2063t3nzMEoaWRJ9gYpF+cgxyRwGXVCsilCC66pdKsAVQuSRnxZ/DFV1HFy9klG9tS2VAkfCM7GgIy57N2chzJa27nfdoo29rGeq+OB91E7bB6mey4RBFjlQRR4GBoRVwPIYHTYfdQG7QCgFAKAUAoBQCgFAKAUAoBQCgFAKAUAoBQCgFAKAUAoBQCgFAKAUAoBQCgFAKAUAoBQCgFAKAUAoBQCgFAKAUAoBQCgFAKAUAoBQCgFAKAUAoBQCgFAKAUAoBQCgFAKAUB/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8225" y="62221"/>
            <a:ext cx="2213991" cy="176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 descr="http://freeimageshub.com/wp-content/uploads/2014/09/Phone-Clip-art-0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9975" y="4581128"/>
            <a:ext cx="1964446" cy="1986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images.clipartpanda.com/e-mail-clipart-email-on-computer-md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657911"/>
            <a:ext cx="2088232" cy="2116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://thumbs.dreamstime.com/t/communication-smart-phone-cloud-39953775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657911"/>
            <a:ext cx="2286000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8543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adweek.com/socialtimes/files/2014/07/alltwitter-twitter-bird-logo-white-on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8879" y="5942720"/>
            <a:ext cx="1312551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ular Callout 2"/>
          <p:cNvSpPr/>
          <p:nvPr/>
        </p:nvSpPr>
        <p:spPr>
          <a:xfrm>
            <a:off x="2983040" y="3861048"/>
            <a:ext cx="5976664" cy="1656184"/>
          </a:xfrm>
          <a:prstGeom prst="wedgeRectCallout">
            <a:avLst>
              <a:gd name="adj1" fmla="val -68768"/>
              <a:gd name="adj2" fmla="val 9574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3081045" y="3947572"/>
            <a:ext cx="56526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Comic Sans MS" pitchFamily="66" charset="0"/>
              </a:rPr>
              <a:t>Had a visit from an angel and I’m having God’s son. #troubled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72082" y="6252665"/>
            <a:ext cx="46281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omic Sans MS" pitchFamily="66" charset="0"/>
              </a:rPr>
              <a:t>Mary@Mother to Be</a:t>
            </a:r>
          </a:p>
        </p:txBody>
      </p:sp>
      <p:pic>
        <p:nvPicPr>
          <p:cNvPr id="1028" name="Picture 4" descr="Image result for clip art mary visited by angel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743"/>
          <a:stretch/>
        </p:blipFill>
        <p:spPr bwMode="auto">
          <a:xfrm>
            <a:off x="323528" y="223393"/>
            <a:ext cx="4464496" cy="342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372200" y="260648"/>
            <a:ext cx="2376264" cy="461665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#Christmas</a:t>
            </a:r>
          </a:p>
        </p:txBody>
      </p:sp>
    </p:spTree>
    <p:extLst>
      <p:ext uri="{BB962C8B-B14F-4D97-AF65-F5344CB8AC3E}">
        <p14:creationId xmlns:p14="http://schemas.microsoft.com/office/powerpoint/2010/main" xmlns="" val="2264414991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adweek.com/socialtimes/files/2014/07/alltwitter-twitter-bird-logo-white-on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4967" y="5780486"/>
            <a:ext cx="1312551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ular Callout 6"/>
          <p:cNvSpPr/>
          <p:nvPr/>
        </p:nvSpPr>
        <p:spPr>
          <a:xfrm>
            <a:off x="1763688" y="2996952"/>
            <a:ext cx="7129514" cy="2062103"/>
          </a:xfrm>
          <a:prstGeom prst="wedgeRectCallout">
            <a:avLst>
              <a:gd name="adj1" fmla="val -49539"/>
              <a:gd name="adj2" fmla="val 9761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1763688" y="2996952"/>
            <a:ext cx="712951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latin typeface="Comic Sans MS" pitchFamily="66" charset="0"/>
              </a:rPr>
              <a:t>Had strange dream where an angel visited me. Told me to call son Jesus, which means The Lord Saves. #</a:t>
            </a:r>
            <a:r>
              <a:rPr lang="en-GB" sz="3200" dirty="0" err="1">
                <a:latin typeface="Comic Sans MS" pitchFamily="66" charset="0"/>
              </a:rPr>
              <a:t>hugeresponsibility</a:t>
            </a:r>
            <a:endParaRPr lang="en-GB" sz="3200" dirty="0">
              <a:latin typeface="Comic Sans MS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36459" y="6136078"/>
            <a:ext cx="56877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Comic Sans MS" pitchFamily="66" charset="0"/>
              </a:rPr>
              <a:t>Joseph@Carpenter of Nazareth </a:t>
            </a:r>
          </a:p>
        </p:txBody>
      </p:sp>
      <p:pic>
        <p:nvPicPr>
          <p:cNvPr id="2050" name="Picture 2" descr="Image result for clip art joseph and ange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7139" y="243969"/>
            <a:ext cx="40005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72200" y="260648"/>
            <a:ext cx="2376264" cy="461665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#Christmas</a:t>
            </a:r>
          </a:p>
        </p:txBody>
      </p:sp>
    </p:spTree>
    <p:extLst>
      <p:ext uri="{BB962C8B-B14F-4D97-AF65-F5344CB8AC3E}">
        <p14:creationId xmlns:p14="http://schemas.microsoft.com/office/powerpoint/2010/main" xmlns="" val="3150877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adweek.com/socialtimes/files/2014/07/alltwitter-twitter-bird-logo-white-on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3902" y="3380273"/>
            <a:ext cx="1312551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ular Callout 6"/>
          <p:cNvSpPr/>
          <p:nvPr/>
        </p:nvSpPr>
        <p:spPr>
          <a:xfrm>
            <a:off x="2977480" y="1721271"/>
            <a:ext cx="5976664" cy="1347689"/>
          </a:xfrm>
          <a:prstGeom prst="wedgeRectCallout">
            <a:avLst>
              <a:gd name="adj1" fmla="val -65797"/>
              <a:gd name="adj2" fmla="val 97589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latin typeface="Comic Sans MS" pitchFamily="66" charset="0"/>
              </a:rPr>
              <a:t>Visit from Angel.  I’m having God’s son.  #Worried!</a:t>
            </a:r>
          </a:p>
        </p:txBody>
      </p:sp>
      <p:sp>
        <p:nvSpPr>
          <p:cNvPr id="2" name="Rectangle 1"/>
          <p:cNvSpPr/>
          <p:nvPr/>
        </p:nvSpPr>
        <p:spPr>
          <a:xfrm>
            <a:off x="1762163" y="3718710"/>
            <a:ext cx="36327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Comic Sans MS" pitchFamily="66" charset="0"/>
              </a:rPr>
              <a:t>Mary@Mother to Be</a:t>
            </a:r>
          </a:p>
        </p:txBody>
      </p:sp>
      <p:sp>
        <p:nvSpPr>
          <p:cNvPr id="3" name="Rectangle 2"/>
          <p:cNvSpPr/>
          <p:nvPr/>
        </p:nvSpPr>
        <p:spPr>
          <a:xfrm>
            <a:off x="2987824" y="1844824"/>
            <a:ext cx="59766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latin typeface="Comic Sans MS" pitchFamily="66" charset="0"/>
              </a:rPr>
              <a:t>Heavily pregnant and riding on a donkey. #uncomfortable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1675593" y="4492659"/>
            <a:ext cx="7438591" cy="1347689"/>
          </a:xfrm>
          <a:prstGeom prst="wedgeRectCallout">
            <a:avLst>
              <a:gd name="adj1" fmla="val -44480"/>
              <a:gd name="adj2" fmla="val 87049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latin typeface="Comic Sans MS" pitchFamily="66" charset="0"/>
              </a:rPr>
              <a:t>Riding on a donkey heavily pregnant.  #Uncomfortable!</a:t>
            </a:r>
          </a:p>
        </p:txBody>
      </p:sp>
      <p:sp>
        <p:nvSpPr>
          <p:cNvPr id="10" name="Rectangle 9"/>
          <p:cNvSpPr/>
          <p:nvPr/>
        </p:nvSpPr>
        <p:spPr>
          <a:xfrm>
            <a:off x="1762163" y="4656038"/>
            <a:ext cx="73818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latin typeface="Comic Sans MS" pitchFamily="66" charset="0"/>
              </a:rPr>
              <a:t>Hope Mary doesn’t give birth during the journey to Bethlehem. #panicking</a:t>
            </a:r>
          </a:p>
        </p:txBody>
      </p:sp>
      <p:pic>
        <p:nvPicPr>
          <p:cNvPr id="11" name="Picture 2" descr="http://www.adweek.com/socialtimes/files/2014/07/alltwitter-twitter-bird-logo-white-on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3902" y="5926952"/>
            <a:ext cx="1312551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1744682" y="6267828"/>
            <a:ext cx="57006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Comic Sans MS" pitchFamily="66" charset="0"/>
              </a:rPr>
              <a:t>Joseph@Carpenter of Nazareth </a:t>
            </a:r>
          </a:p>
        </p:txBody>
      </p:sp>
      <p:pic>
        <p:nvPicPr>
          <p:cNvPr id="3074" name="Picture 2" descr="Image result for clipart mary and joseph bethlehe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639" y="58851"/>
            <a:ext cx="2632693" cy="2106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372200" y="260648"/>
            <a:ext cx="2376264" cy="461665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#Christmas</a:t>
            </a:r>
          </a:p>
        </p:txBody>
      </p:sp>
    </p:spTree>
    <p:extLst>
      <p:ext uri="{BB962C8B-B14F-4D97-AF65-F5344CB8AC3E}">
        <p14:creationId xmlns:p14="http://schemas.microsoft.com/office/powerpoint/2010/main" xmlns="" val="2193528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adweek.com/socialtimes/files/2014/07/alltwitter-twitter-bird-logo-white-on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3429000"/>
            <a:ext cx="1312551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ular Callout 6"/>
          <p:cNvSpPr/>
          <p:nvPr/>
        </p:nvSpPr>
        <p:spPr>
          <a:xfrm>
            <a:off x="2784915" y="1513356"/>
            <a:ext cx="5976664" cy="1627612"/>
          </a:xfrm>
          <a:prstGeom prst="wedgeRectCallout">
            <a:avLst>
              <a:gd name="adj1" fmla="val -60153"/>
              <a:gd name="adj2" fmla="val 8716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1979712" y="3762683"/>
            <a:ext cx="57006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Comic Sans MS" pitchFamily="66" charset="0"/>
              </a:rPr>
              <a:t>Joseph@Carpenter of Nazareth </a:t>
            </a:r>
          </a:p>
        </p:txBody>
      </p:sp>
      <p:sp>
        <p:nvSpPr>
          <p:cNvPr id="3" name="Rectangle 2"/>
          <p:cNvSpPr/>
          <p:nvPr/>
        </p:nvSpPr>
        <p:spPr>
          <a:xfrm>
            <a:off x="2784915" y="1556792"/>
            <a:ext cx="596354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latin typeface="Comic Sans MS" pitchFamily="66" charset="0"/>
              </a:rPr>
              <a:t>No room at any of the inns, so staying in a stable. #resting #</a:t>
            </a:r>
            <a:r>
              <a:rPr lang="en-GB" sz="3200" dirty="0" err="1">
                <a:latin typeface="Comic Sans MS" pitchFamily="66" charset="0"/>
              </a:rPr>
              <a:t>sleepatlast</a:t>
            </a:r>
            <a:endParaRPr lang="en-GB" sz="3200" dirty="0">
              <a:latin typeface="Comic Sans MS" pitchFamily="66" charset="0"/>
            </a:endParaRPr>
          </a:p>
        </p:txBody>
      </p:sp>
      <p:pic>
        <p:nvPicPr>
          <p:cNvPr id="8" name="Picture 2" descr="http://www.adweek.com/socialtimes/files/2014/07/alltwitter-twitter-bird-logo-white-on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5504" y="5661248"/>
            <a:ext cx="1312551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ular Callout 8"/>
          <p:cNvSpPr/>
          <p:nvPr/>
        </p:nvSpPr>
        <p:spPr>
          <a:xfrm>
            <a:off x="2537520" y="4394109"/>
            <a:ext cx="5976664" cy="1267140"/>
          </a:xfrm>
          <a:prstGeom prst="wedgeRectCallout">
            <a:avLst>
              <a:gd name="adj1" fmla="val -55696"/>
              <a:gd name="adj2" fmla="val 8210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2058742" y="6093296"/>
            <a:ext cx="36327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Comic Sans MS" pitchFamily="66" charset="0"/>
              </a:rPr>
              <a:t>Mary@Mother to Be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56284" y="4433257"/>
            <a:ext cx="58321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latin typeface="Comic Sans MS" pitchFamily="66" charset="0"/>
              </a:rPr>
              <a:t>In labour! Had to wake Joseph up. #painful</a:t>
            </a:r>
          </a:p>
        </p:txBody>
      </p:sp>
      <p:pic>
        <p:nvPicPr>
          <p:cNvPr id="2050" name="Picture 2" descr="Image result for clip art mary and jesus no room at in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3290" y="71338"/>
            <a:ext cx="2323738" cy="3069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372200" y="260648"/>
            <a:ext cx="2376264" cy="461665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#Christmas</a:t>
            </a:r>
          </a:p>
        </p:txBody>
      </p:sp>
    </p:spTree>
    <p:extLst>
      <p:ext uri="{BB962C8B-B14F-4D97-AF65-F5344CB8AC3E}">
        <p14:creationId xmlns:p14="http://schemas.microsoft.com/office/powerpoint/2010/main" xmlns="" val="3428704012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adweek.com/socialtimes/files/2014/07/alltwitter-twitter-bird-logo-white-on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5805264"/>
            <a:ext cx="1312551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ular Callout 6"/>
          <p:cNvSpPr/>
          <p:nvPr/>
        </p:nvSpPr>
        <p:spPr>
          <a:xfrm>
            <a:off x="1979712" y="3573016"/>
            <a:ext cx="5976664" cy="1908887"/>
          </a:xfrm>
          <a:prstGeom prst="wedgeRectCallout">
            <a:avLst>
              <a:gd name="adj1" fmla="val -48418"/>
              <a:gd name="adj2" fmla="val 8770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1763688" y="6146140"/>
            <a:ext cx="57006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Comic Sans MS" pitchFamily="66" charset="0"/>
              </a:rPr>
              <a:t>Joseph@Carpenter of Nazareth </a:t>
            </a:r>
          </a:p>
        </p:txBody>
      </p:sp>
      <p:sp>
        <p:nvSpPr>
          <p:cNvPr id="3" name="Rectangle 2"/>
          <p:cNvSpPr/>
          <p:nvPr/>
        </p:nvSpPr>
        <p:spPr>
          <a:xfrm>
            <a:off x="2251261" y="3742629"/>
            <a:ext cx="56283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latin typeface="Comic Sans MS" pitchFamily="66" charset="0"/>
              </a:rPr>
              <a:t>We’ve had a beautiful baby boy! His name is Jesus. #</a:t>
            </a:r>
            <a:r>
              <a:rPr lang="en-GB" sz="3200" dirty="0" err="1">
                <a:latin typeface="Comic Sans MS" pitchFamily="66" charset="0"/>
              </a:rPr>
              <a:t>proudparents</a:t>
            </a:r>
            <a:endParaRPr lang="en-GB" sz="3200" dirty="0">
              <a:latin typeface="Comic Sans MS" pitchFamily="66" charset="0"/>
            </a:endParaRPr>
          </a:p>
        </p:txBody>
      </p:sp>
      <p:pic>
        <p:nvPicPr>
          <p:cNvPr id="1028" name="Picture 4" descr="Image result for clip art mary jesu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5957" y="260648"/>
            <a:ext cx="4789498" cy="3177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72200" y="260648"/>
            <a:ext cx="2376264" cy="461665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#Christmas</a:t>
            </a:r>
          </a:p>
        </p:txBody>
      </p:sp>
    </p:spTree>
    <p:extLst>
      <p:ext uri="{BB962C8B-B14F-4D97-AF65-F5344CB8AC3E}">
        <p14:creationId xmlns:p14="http://schemas.microsoft.com/office/powerpoint/2010/main" xmlns="" val="9071795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adweek.com/socialtimes/files/2014/07/alltwitter-twitter-bird-logo-white-on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5733256"/>
            <a:ext cx="1312551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ular Callout 6"/>
          <p:cNvSpPr/>
          <p:nvPr/>
        </p:nvSpPr>
        <p:spPr>
          <a:xfrm>
            <a:off x="2051720" y="3717032"/>
            <a:ext cx="5976664" cy="1703535"/>
          </a:xfrm>
          <a:prstGeom prst="wedgeRectCallout">
            <a:avLst>
              <a:gd name="adj1" fmla="val -48418"/>
              <a:gd name="adj2" fmla="val 8770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1835696" y="6071952"/>
            <a:ext cx="59875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Comic Sans MS" pitchFamily="66" charset="0"/>
              </a:rPr>
              <a:t>Shepherds@Watching the Flocks  </a:t>
            </a:r>
          </a:p>
        </p:txBody>
      </p:sp>
      <p:sp>
        <p:nvSpPr>
          <p:cNvPr id="3" name="Rectangle 2"/>
          <p:cNvSpPr/>
          <p:nvPr/>
        </p:nvSpPr>
        <p:spPr>
          <a:xfrm>
            <a:off x="2165852" y="3845476"/>
            <a:ext cx="56283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latin typeface="Comic Sans MS" pitchFamily="66" charset="0"/>
              </a:rPr>
              <a:t>Been visited by angels and now on our way to see God’s son. #surprised #a-ma-zing</a:t>
            </a:r>
          </a:p>
        </p:txBody>
      </p:sp>
      <p:pic>
        <p:nvPicPr>
          <p:cNvPr id="3074" name="Picture 2" descr="Image result for clip art shepherds and angel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8123" y="260648"/>
            <a:ext cx="4221977" cy="318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72200" y="260648"/>
            <a:ext cx="2376264" cy="461665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#Christmas</a:t>
            </a:r>
          </a:p>
        </p:txBody>
      </p:sp>
    </p:spTree>
    <p:extLst>
      <p:ext uri="{BB962C8B-B14F-4D97-AF65-F5344CB8AC3E}">
        <p14:creationId xmlns:p14="http://schemas.microsoft.com/office/powerpoint/2010/main" xmlns="" val="8255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adweek.com/socialtimes/files/2014/07/alltwitter-twitter-bird-logo-white-on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89240"/>
            <a:ext cx="1312551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ular Callout 6"/>
          <p:cNvSpPr/>
          <p:nvPr/>
        </p:nvSpPr>
        <p:spPr>
          <a:xfrm>
            <a:off x="1862708" y="3717033"/>
            <a:ext cx="5976664" cy="1648926"/>
          </a:xfrm>
          <a:prstGeom prst="wedgeRectCallout">
            <a:avLst>
              <a:gd name="adj1" fmla="val -48418"/>
              <a:gd name="adj2" fmla="val 8770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1835696" y="6021288"/>
            <a:ext cx="57006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Comic Sans MS" pitchFamily="66" charset="0"/>
              </a:rPr>
              <a:t>Joseph@Carpenter of Nazareth </a:t>
            </a:r>
          </a:p>
        </p:txBody>
      </p:sp>
      <p:sp>
        <p:nvSpPr>
          <p:cNvPr id="3" name="Rectangle 2"/>
          <p:cNvSpPr/>
          <p:nvPr/>
        </p:nvSpPr>
        <p:spPr>
          <a:xfrm>
            <a:off x="2009326" y="3756666"/>
            <a:ext cx="56283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latin typeface="Comic Sans MS" pitchFamily="66" charset="0"/>
              </a:rPr>
              <a:t>Shepherds have been. Gave us a lamb for a present. #cute #</a:t>
            </a:r>
            <a:r>
              <a:rPr lang="en-GB" sz="3200" dirty="0" err="1">
                <a:latin typeface="Comic Sans MS" pitchFamily="66" charset="0"/>
              </a:rPr>
              <a:t>whatsfortea</a:t>
            </a:r>
            <a:endParaRPr lang="en-GB" sz="3200" dirty="0">
              <a:latin typeface="Comic Sans MS" pitchFamily="66" charset="0"/>
            </a:endParaRPr>
          </a:p>
        </p:txBody>
      </p:sp>
      <p:pic>
        <p:nvPicPr>
          <p:cNvPr id="8" name="Picture 2" descr="Image result for clip art mary and jesus stabl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9682"/>
            <a:ext cx="3492388" cy="3486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372200" y="260648"/>
            <a:ext cx="2376264" cy="461665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#Christmas</a:t>
            </a:r>
          </a:p>
        </p:txBody>
      </p:sp>
    </p:spTree>
    <p:extLst>
      <p:ext uri="{BB962C8B-B14F-4D97-AF65-F5344CB8AC3E}">
        <p14:creationId xmlns:p14="http://schemas.microsoft.com/office/powerpoint/2010/main" xmlns="" val="2485386204"/>
      </p:ext>
    </p:extLst>
  </p:cSld>
  <p:clrMapOvr>
    <a:masterClrMapping/>
  </p:clrMapOvr>
  <p:transition spd="slow">
    <p:comb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adweek.com/socialtimes/files/2014/07/alltwitter-twitter-bird-logo-white-on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5661248"/>
            <a:ext cx="1312551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ular Callout 6"/>
          <p:cNvSpPr/>
          <p:nvPr/>
        </p:nvSpPr>
        <p:spPr>
          <a:xfrm>
            <a:off x="1564071" y="3741216"/>
            <a:ext cx="6824353" cy="1636470"/>
          </a:xfrm>
          <a:prstGeom prst="wedgeRectCallout">
            <a:avLst>
              <a:gd name="adj1" fmla="val -44906"/>
              <a:gd name="adj2" fmla="val 8445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1602028" y="5949280"/>
            <a:ext cx="34740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Comic Sans MS" pitchFamily="66" charset="0"/>
              </a:rPr>
              <a:t>King 1@We 3 Kings </a:t>
            </a:r>
          </a:p>
        </p:txBody>
      </p:sp>
      <p:sp>
        <p:nvSpPr>
          <p:cNvPr id="3" name="Rectangle 2"/>
          <p:cNvSpPr/>
          <p:nvPr/>
        </p:nvSpPr>
        <p:spPr>
          <a:xfrm>
            <a:off x="1763688" y="3808025"/>
            <a:ext cx="63773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latin typeface="Comic Sans MS" pitchFamily="66" charset="0"/>
              </a:rPr>
              <a:t>Have followed bright star for months and now the time has come to visit the King. #excited</a:t>
            </a:r>
          </a:p>
        </p:txBody>
      </p:sp>
      <p:pic>
        <p:nvPicPr>
          <p:cNvPr id="5122" name="Picture 2" descr="Image result for clip art 3 kings following star to stabl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1484"/>
            <a:ext cx="4743400" cy="3391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72200" y="260648"/>
            <a:ext cx="2376264" cy="461665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#Christmas</a:t>
            </a:r>
          </a:p>
        </p:txBody>
      </p:sp>
    </p:spTree>
    <p:extLst>
      <p:ext uri="{BB962C8B-B14F-4D97-AF65-F5344CB8AC3E}">
        <p14:creationId xmlns:p14="http://schemas.microsoft.com/office/powerpoint/2010/main" xmlns="" val="3998997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adweek.com/socialtimes/files/2014/07/alltwitter-twitter-bird-logo-white-on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733" y="2021871"/>
            <a:ext cx="1312551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ular Callout 6"/>
          <p:cNvSpPr/>
          <p:nvPr/>
        </p:nvSpPr>
        <p:spPr>
          <a:xfrm>
            <a:off x="2644894" y="940007"/>
            <a:ext cx="5937314" cy="1077218"/>
          </a:xfrm>
          <a:prstGeom prst="wedgeRectCallout">
            <a:avLst>
              <a:gd name="adj1" fmla="val -60141"/>
              <a:gd name="adj2" fmla="val 78379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1835696" y="2348880"/>
            <a:ext cx="34740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Comic Sans MS" pitchFamily="66" charset="0"/>
              </a:rPr>
              <a:t>King 1@We 3 Kings </a:t>
            </a:r>
          </a:p>
        </p:txBody>
      </p:sp>
      <p:sp>
        <p:nvSpPr>
          <p:cNvPr id="3" name="Rectangle 2"/>
          <p:cNvSpPr/>
          <p:nvPr/>
        </p:nvSpPr>
        <p:spPr>
          <a:xfrm>
            <a:off x="2627784" y="912691"/>
            <a:ext cx="6135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latin typeface="Comic Sans MS" pitchFamily="66" charset="0"/>
              </a:rPr>
              <a:t>Gave Jesus gold. #</a:t>
            </a:r>
            <a:r>
              <a:rPr lang="en-GB" sz="3200" dirty="0" err="1">
                <a:latin typeface="Comic Sans MS" pitchFamily="66" charset="0"/>
              </a:rPr>
              <a:t>kingofkings</a:t>
            </a:r>
            <a:r>
              <a:rPr lang="en-GB" sz="3200" dirty="0">
                <a:latin typeface="Comic Sans MS" pitchFamily="66" charset="0"/>
              </a:rPr>
              <a:t> #glorious</a:t>
            </a:r>
          </a:p>
        </p:txBody>
      </p:sp>
      <p:sp>
        <p:nvSpPr>
          <p:cNvPr id="11" name="Rectangular Callout 10"/>
          <p:cNvSpPr/>
          <p:nvPr/>
        </p:nvSpPr>
        <p:spPr>
          <a:xfrm>
            <a:off x="1173104" y="3014481"/>
            <a:ext cx="7719376" cy="1077218"/>
          </a:xfrm>
          <a:prstGeom prst="wedgeRectCallout">
            <a:avLst>
              <a:gd name="adj1" fmla="val -38845"/>
              <a:gd name="adj2" fmla="val 8260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1173104" y="3060647"/>
            <a:ext cx="77193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latin typeface="Comic Sans MS" pitchFamily="66" charset="0"/>
              </a:rPr>
              <a:t>Gave Jesus frankincense. #</a:t>
            </a:r>
            <a:r>
              <a:rPr lang="en-GB" sz="3200" dirty="0" err="1">
                <a:latin typeface="Comic Sans MS" pitchFamily="66" charset="0"/>
              </a:rPr>
              <a:t>theworldwillworshiphim</a:t>
            </a:r>
            <a:r>
              <a:rPr lang="en-GB" sz="3200" dirty="0">
                <a:latin typeface="Comic Sans MS" pitchFamily="66" charset="0"/>
              </a:rPr>
              <a:t> #hallelujah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35696" y="4509120"/>
            <a:ext cx="35317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Comic Sans MS" pitchFamily="66" charset="0"/>
              </a:rPr>
              <a:t>King 2@We 3 Kings </a:t>
            </a:r>
          </a:p>
        </p:txBody>
      </p:sp>
      <p:pic>
        <p:nvPicPr>
          <p:cNvPr id="14" name="Picture 2" descr="http://www.adweek.com/socialtimes/files/2014/07/alltwitter-twitter-bird-logo-white-on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732" y="4252175"/>
            <a:ext cx="1312551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ular Callout 14"/>
          <p:cNvSpPr/>
          <p:nvPr/>
        </p:nvSpPr>
        <p:spPr>
          <a:xfrm>
            <a:off x="2195736" y="5165016"/>
            <a:ext cx="6840760" cy="1077218"/>
          </a:xfrm>
          <a:prstGeom prst="wedgeRectCallout">
            <a:avLst>
              <a:gd name="adj1" fmla="val -53350"/>
              <a:gd name="adj2" fmla="val 5309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latin typeface="Comic Sans MS" pitchFamily="66" charset="0"/>
              </a:rPr>
              <a:t>Gave Jesus frankincense. #The world will worship him. #Hallelujah!</a:t>
            </a:r>
          </a:p>
        </p:txBody>
      </p:sp>
      <p:pic>
        <p:nvPicPr>
          <p:cNvPr id="16" name="Picture 2" descr="http://www.adweek.com/socialtimes/files/2014/07/alltwitter-twitter-bird-logo-white-on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0450" y="5805264"/>
            <a:ext cx="1312551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2195736" y="5181287"/>
            <a:ext cx="771937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latin typeface="Comic Sans MS" pitchFamily="66" charset="0"/>
              </a:rPr>
              <a:t>Gave Jesus myrrh. #</a:t>
            </a:r>
            <a:r>
              <a:rPr lang="en-GB" sz="3200" dirty="0" err="1">
                <a:latin typeface="Comic Sans MS" pitchFamily="66" charset="0"/>
              </a:rPr>
              <a:t>hewillhaveaspecialdeath</a:t>
            </a:r>
            <a:r>
              <a:rPr lang="en-GB" sz="3200" dirty="0">
                <a:latin typeface="Comic Sans MS" pitchFamily="66" charset="0"/>
              </a:rPr>
              <a:t> #saviour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777988" y="6334780"/>
            <a:ext cx="35317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Comic Sans MS" pitchFamily="66" charset="0"/>
              </a:rPr>
              <a:t>King 3@We 3 Kings </a:t>
            </a:r>
          </a:p>
        </p:txBody>
      </p:sp>
      <p:pic>
        <p:nvPicPr>
          <p:cNvPr id="4100" name="Picture 4" descr="Image result for clip art 3 kings gift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6517" y="85620"/>
            <a:ext cx="1877491" cy="1785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372200" y="260648"/>
            <a:ext cx="2376264" cy="461665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#Christmas</a:t>
            </a:r>
          </a:p>
        </p:txBody>
      </p:sp>
    </p:spTree>
    <p:extLst>
      <p:ext uri="{BB962C8B-B14F-4D97-AF65-F5344CB8AC3E}">
        <p14:creationId xmlns:p14="http://schemas.microsoft.com/office/powerpoint/2010/main" xmlns="" val="2417285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www.adweek.com/socialtimes/files/2014/07/alltwitter-twitter-bird-logo-white-on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5504" y="5661248"/>
            <a:ext cx="1312551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ular Callout 8"/>
          <p:cNvSpPr/>
          <p:nvPr/>
        </p:nvSpPr>
        <p:spPr>
          <a:xfrm>
            <a:off x="2537520" y="4394109"/>
            <a:ext cx="5976664" cy="1267140"/>
          </a:xfrm>
          <a:prstGeom prst="wedgeRectCallout">
            <a:avLst>
              <a:gd name="adj1" fmla="val -55993"/>
              <a:gd name="adj2" fmla="val 77199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1979712" y="6030358"/>
            <a:ext cx="41937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Comic Sans MS" pitchFamily="66" charset="0"/>
              </a:rPr>
              <a:t>Mary@Mother of Jesus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82293" y="4489070"/>
            <a:ext cx="58321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latin typeface="Comic Sans MS" pitchFamily="66" charset="0"/>
              </a:rPr>
              <a:t>Thank you for the wonderful gifts. #</a:t>
            </a:r>
            <a:r>
              <a:rPr lang="en-GB" sz="3200" dirty="0" err="1">
                <a:latin typeface="Comic Sans MS" pitchFamily="66" charset="0"/>
              </a:rPr>
              <a:t>feelingblessed</a:t>
            </a:r>
            <a:endParaRPr lang="en-GB" sz="3200" dirty="0">
              <a:latin typeface="Comic Sans MS" pitchFamily="66" charset="0"/>
            </a:endParaRPr>
          </a:p>
        </p:txBody>
      </p:sp>
      <p:pic>
        <p:nvPicPr>
          <p:cNvPr id="12" name="Picture 2" descr="Image result for mary joseph jesus stable scene with 3 kings and shepherds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305" y="833816"/>
            <a:ext cx="4974588" cy="3362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372200" y="260648"/>
            <a:ext cx="2376264" cy="461665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#Christmas</a:t>
            </a:r>
          </a:p>
        </p:txBody>
      </p:sp>
    </p:spTree>
    <p:extLst>
      <p:ext uri="{BB962C8B-B14F-4D97-AF65-F5344CB8AC3E}">
        <p14:creationId xmlns:p14="http://schemas.microsoft.com/office/powerpoint/2010/main" xmlns="" val="263390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adweek.com/socialtimes/files/2014/07/alltwitter-twitter-bird-logo-white-on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5661248"/>
            <a:ext cx="1312551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ular Callout 6"/>
          <p:cNvSpPr/>
          <p:nvPr/>
        </p:nvSpPr>
        <p:spPr>
          <a:xfrm>
            <a:off x="1979712" y="3789040"/>
            <a:ext cx="5976664" cy="1692863"/>
          </a:xfrm>
          <a:prstGeom prst="wedgeRectCallout">
            <a:avLst>
              <a:gd name="adj1" fmla="val -48418"/>
              <a:gd name="adj2" fmla="val 8770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1763688" y="6104764"/>
            <a:ext cx="57006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Comic Sans MS" pitchFamily="66" charset="0"/>
              </a:rPr>
              <a:t>Joseph@Carpenter of Nazareth </a:t>
            </a:r>
          </a:p>
        </p:txBody>
      </p:sp>
      <p:sp>
        <p:nvSpPr>
          <p:cNvPr id="3" name="Rectangle 2"/>
          <p:cNvSpPr/>
          <p:nvPr/>
        </p:nvSpPr>
        <p:spPr>
          <a:xfrm>
            <a:off x="2153850" y="3850641"/>
            <a:ext cx="56283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latin typeface="Comic Sans MS" pitchFamily="66" charset="0"/>
              </a:rPr>
              <a:t>King Herod being nasty, so have escaped to Egypt. #relieved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45" t="44643" r="53148" b="23674"/>
          <a:stretch/>
        </p:blipFill>
        <p:spPr bwMode="auto">
          <a:xfrm>
            <a:off x="395536" y="273421"/>
            <a:ext cx="4570552" cy="3003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372200" y="260648"/>
            <a:ext cx="2376264" cy="461665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#Christmas</a:t>
            </a:r>
          </a:p>
        </p:txBody>
      </p:sp>
    </p:spTree>
    <p:extLst>
      <p:ext uri="{BB962C8B-B14F-4D97-AF65-F5344CB8AC3E}">
        <p14:creationId xmlns:p14="http://schemas.microsoft.com/office/powerpoint/2010/main" xmlns="" val="4165113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adweek.com/socialtimes/files/2014/07/alltwitter-twitter-bird-logo-white-on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5877272"/>
            <a:ext cx="1312551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ular Callout 6"/>
          <p:cNvSpPr/>
          <p:nvPr/>
        </p:nvSpPr>
        <p:spPr>
          <a:xfrm>
            <a:off x="2195736" y="3639847"/>
            <a:ext cx="6552728" cy="1733369"/>
          </a:xfrm>
          <a:prstGeom prst="wedgeRectCallout">
            <a:avLst>
              <a:gd name="adj1" fmla="val -49637"/>
              <a:gd name="adj2" fmla="val 9641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2120454" y="6165304"/>
            <a:ext cx="29787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Comic Sans MS" pitchFamily="66" charset="0"/>
              </a:rPr>
              <a:t>God@In Heaven </a:t>
            </a:r>
          </a:p>
        </p:txBody>
      </p:sp>
      <p:sp>
        <p:nvSpPr>
          <p:cNvPr id="3" name="Rectangle 2"/>
          <p:cNvSpPr/>
          <p:nvPr/>
        </p:nvSpPr>
        <p:spPr>
          <a:xfrm>
            <a:off x="2195736" y="3748023"/>
            <a:ext cx="68407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latin typeface="Comic Sans MS" pitchFamily="66" charset="0"/>
              </a:rPr>
              <a:t>Jesus, a gift for everyone. Loving you, loving the world. #</a:t>
            </a:r>
            <a:r>
              <a:rPr lang="en-GB" sz="3200" dirty="0" err="1">
                <a:latin typeface="Comic Sans MS" pitchFamily="66" charset="0"/>
              </a:rPr>
              <a:t>youreamazing</a:t>
            </a:r>
            <a:r>
              <a:rPr lang="en-GB" sz="3200" dirty="0">
                <a:latin typeface="Comic Sans MS" pitchFamily="66" charset="0"/>
              </a:rPr>
              <a:t> #</a:t>
            </a:r>
            <a:r>
              <a:rPr lang="en-GB" sz="3200" dirty="0" err="1">
                <a:latin typeface="Comic Sans MS" pitchFamily="66" charset="0"/>
              </a:rPr>
              <a:t>happychristmas</a:t>
            </a:r>
            <a:endParaRPr lang="en-GB" sz="3200" dirty="0">
              <a:latin typeface="Comic Sans MS" pitchFamily="66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/>
          <a:srcRect l="24542" t="41622" r="60919" b="27863"/>
          <a:stretch/>
        </p:blipFill>
        <p:spPr>
          <a:xfrm>
            <a:off x="683568" y="116632"/>
            <a:ext cx="2592288" cy="305900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372200" y="260648"/>
            <a:ext cx="2376264" cy="461665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#Christmas</a:t>
            </a:r>
          </a:p>
        </p:txBody>
      </p:sp>
    </p:spTree>
    <p:extLst>
      <p:ext uri="{BB962C8B-B14F-4D97-AF65-F5344CB8AC3E}">
        <p14:creationId xmlns:p14="http://schemas.microsoft.com/office/powerpoint/2010/main" xmlns="" val="2291004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1739</TotalTime>
  <Words>335</Words>
  <Application>Microsoft Office PowerPoint</Application>
  <PresentationFormat>On-screen Show (4:3)</PresentationFormat>
  <Paragraphs>49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BCPS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Palmer</dc:creator>
  <cp:lastModifiedBy>Owner</cp:lastModifiedBy>
  <cp:revision>43</cp:revision>
  <dcterms:created xsi:type="dcterms:W3CDTF">2014-10-27T19:57:18Z</dcterms:created>
  <dcterms:modified xsi:type="dcterms:W3CDTF">2018-10-01T20:59:32Z</dcterms:modified>
</cp:coreProperties>
</file>