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0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94336-A5EE-40ED-A0B7-B4EEF2B630BF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BE859-CAEB-4BE3-9604-1E002FD4BC3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15616" y="836712"/>
            <a:ext cx="6984712" cy="51845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jpg" descr="http://tse1.mm.bing.net/th?&amp;id=OIP.Mcbe190fba36ecc16f5ccf0e12d33dc3fH0&amp;w=300&amp;h=300&amp;c=0&amp;pid=1.9&amp;rs=0&amp;p=0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476672"/>
            <a:ext cx="5188844" cy="3891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3.jpg" descr="http://blog.hubspot.com/Portals/249/images/instagram-phone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860032" y="1628800"/>
            <a:ext cx="3954503" cy="40985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2564904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 smtClean="0">
                <a:solidFill>
                  <a:srgbClr val="D93E2B"/>
                </a:solidFill>
              </a:rPr>
              <a:t>Comparing with a false reality</a:t>
            </a:r>
            <a:endParaRPr lang="en-GB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5.jpg" descr="http://www.thepoke.co.uk/wp-content/uploads/2015/09/instagram-picture-cropping-truth-slowlife-chompoo-baritone-thailand-10.jpg"/>
          <p:cNvPicPr/>
          <p:nvPr/>
        </p:nvPicPr>
        <p:blipFill>
          <a:blip r:embed="rId2" cstate="print">
            <a:extLst/>
          </a:blip>
          <a:srcRect l="45214" t="20237" r="25268" b="24857"/>
          <a:stretch>
            <a:fillRect/>
          </a:stretch>
        </p:blipFill>
        <p:spPr>
          <a:xfrm>
            <a:off x="2699792" y="548680"/>
            <a:ext cx="3307946" cy="56761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5.jpg" descr="http://www.thepoke.co.uk/wp-content/uploads/2015/09/instagram-picture-cropping-truth-slowlife-chompoo-baritone-thailand-10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95536" y="332656"/>
            <a:ext cx="8424936" cy="59766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.jpg" descr="http://d3u5xmnnxiuz0w.cloudfront.net/wp-content/uploads/2015/09/the-truth-behind-instagram-photos-47708.jpg"/>
          <p:cNvPicPr/>
          <p:nvPr/>
        </p:nvPicPr>
        <p:blipFill>
          <a:blip r:embed="rId2" cstate="print">
            <a:extLst/>
          </a:blip>
          <a:srcRect l="52214" t="39494" r="22557" b="13644"/>
          <a:stretch>
            <a:fillRect/>
          </a:stretch>
        </p:blipFill>
        <p:spPr>
          <a:xfrm>
            <a:off x="2339752" y="548680"/>
            <a:ext cx="4464496" cy="58832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.jpg" descr="http://d3u5xmnnxiuz0w.cloudfront.net/wp-content/uploads/2015/09/the-truth-behind-instagram-photos-47708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27584" y="620688"/>
            <a:ext cx="7272808" cy="58326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.jpg" descr="http://www.mumsontop.co.nz/wp-content/uploads/2015/09/instagram-lie-photos-crop-slowlife-chompoo-baritone-1-e1442708285111.jpg"/>
          <p:cNvPicPr/>
          <p:nvPr/>
        </p:nvPicPr>
        <p:blipFill>
          <a:blip r:embed="rId2" cstate="print">
            <a:extLst/>
          </a:blip>
          <a:srcRect l="45129" t="39983" r="29409" b="13005"/>
          <a:stretch>
            <a:fillRect/>
          </a:stretch>
        </p:blipFill>
        <p:spPr>
          <a:xfrm>
            <a:off x="2771800" y="404664"/>
            <a:ext cx="3528392" cy="60595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.jpg" descr="http://www.mumsontop.co.nz/wp-content/uploads/2015/09/instagram-lie-photos-crop-slowlife-chompoo-baritone-1-e1442708285111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27584" y="332656"/>
            <a:ext cx="7344816" cy="56886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.2Corinthians10.12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2" y="332656"/>
            <a:ext cx="5383083" cy="3501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10.jpg" descr="http://media-cache-ak0.pinimg.com/736x/36/1f/2e/361f2e2b34f2875c54e3cc98dec24060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067944" y="2564904"/>
            <a:ext cx="4464496" cy="39604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1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07704" y="908720"/>
            <a:ext cx="4922482" cy="51042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2708920"/>
            <a:ext cx="66700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 smtClean="0">
                <a:solidFill>
                  <a:srgbClr val="D93E2B"/>
                </a:solidFill>
              </a:rPr>
              <a:t>Looking for acceptance</a:t>
            </a:r>
            <a:endParaRPr lang="en-GB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403648" y="1124744"/>
            <a:ext cx="6507244" cy="39604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</Words>
  <Application>Microsoft Office PowerPoint</Application>
  <PresentationFormat>On-screen Show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7</cp:revision>
  <dcterms:created xsi:type="dcterms:W3CDTF">2018-09-13T19:32:40Z</dcterms:created>
  <dcterms:modified xsi:type="dcterms:W3CDTF">2018-10-01T20:26:41Z</dcterms:modified>
</cp:coreProperties>
</file>