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A47914-D4DA-4C46-A1E3-3AD5320CE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B1697AF-65F9-46B0-A2D7-202C77492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71D6B86-8AB2-43DC-B0AB-475C1C822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87E83-7ED7-431C-A29F-F0C4CFDF4A47}" type="datetimeFigureOut">
              <a:rPr lang="en-GB" smtClean="0"/>
              <a:pPr/>
              <a:t>06/09/2018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49122EB-C469-4CF4-A50F-59E2C682B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9137962-6508-44AC-858B-82FF60B29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C569-824F-46E0-82E2-5D145AAD44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4082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7B87AE-F814-4DFD-BAF2-1912434AA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8A17C4-D83C-4F42-AF47-92D605FF0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CF8B24E-4A39-42A6-899B-D36E025FD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87E83-7ED7-431C-A29F-F0C4CFDF4A47}" type="datetimeFigureOut">
              <a:rPr lang="en-GB" smtClean="0"/>
              <a:pPr/>
              <a:t>06/09/2018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109C86-0B24-43A0-80DC-94E179D3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EC5662-F20E-477B-B77F-9909E42B5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C569-824F-46E0-82E2-5D145AAD44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4483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995EF5-009F-46FB-B19C-BE5B4638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A687944-991C-44A2-8949-71EED3ACC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B859FE-8400-4450-8631-4AAEF3694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87E83-7ED7-431C-A29F-F0C4CFDF4A47}" type="datetimeFigureOut">
              <a:rPr lang="en-GB" smtClean="0"/>
              <a:pPr/>
              <a:t>06/09/2018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7549280-AFD9-496D-92DA-3CEF4901B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0EFE63F-76E6-403B-A686-670DE9EFB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C569-824F-46E0-82E2-5D145AAD44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93356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CB74CD-5F91-4F59-9983-B5C8FAD70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6CCC3A-BD6B-4EA3-AC90-31F94EB1E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858D75A-D8B4-42C1-87DB-B2F307D9B2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9670B8D-8A57-413D-802D-A85BDAA2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87E83-7ED7-431C-A29F-F0C4CFDF4A47}" type="datetimeFigureOut">
              <a:rPr lang="en-GB" smtClean="0"/>
              <a:pPr/>
              <a:t>06/09/2018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B1961DA-E682-48EE-9361-32DA3E031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3C7AB69-A423-4D50-8572-EABB37854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C569-824F-46E0-82E2-5D145AAD44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24866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3D43C1-C650-49D6-BA1D-A74E2D58D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5051E4B-AE91-4E86-9D34-49CD87DDC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83E601E-4B0D-4AA2-931B-BFF351B124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1E053A5-D6E1-4088-8F96-D50F899677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5804FF4-9375-48AB-A532-AC30D3230A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D9FBE6B-8363-42F7-AEA0-DF9D0EEA7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87E83-7ED7-431C-A29F-F0C4CFDF4A47}" type="datetimeFigureOut">
              <a:rPr lang="en-GB" smtClean="0"/>
              <a:pPr/>
              <a:t>06/09/2018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F615B31-CFAD-431F-9199-C55054B1A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8F43A0F-AE07-4276-A995-BDA2A5EF0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C569-824F-46E0-82E2-5D145AAD44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99085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BEE463-A3E0-4EDC-889E-DEE34BF4F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3251AD1-1F02-4D36-A495-24D242212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87E83-7ED7-431C-A29F-F0C4CFDF4A47}" type="datetimeFigureOut">
              <a:rPr lang="en-GB" smtClean="0"/>
              <a:pPr/>
              <a:t>06/09/2018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2137FEA-0DB3-4C0C-82E1-A1FEFFC27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EFD0F15-0A34-4FD0-9F3F-528274AF6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C569-824F-46E0-82E2-5D145AAD44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4561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A1B379B-47C2-40E7-A234-FFA1A7F39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87E83-7ED7-431C-A29F-F0C4CFDF4A47}" type="datetimeFigureOut">
              <a:rPr lang="en-GB" smtClean="0"/>
              <a:pPr/>
              <a:t>06/09/2018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B093513-C576-42F3-8C70-470C58D79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C052546-47AE-4950-8D38-B03D45DF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C569-824F-46E0-82E2-5D145AAD44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40577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684A2C-DF9D-4ABA-A52D-762F872E9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5CA217-5C7D-49C7-BA6A-C90D922D3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445B5FC-E337-41D8-9A34-0F10D441E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CD8E90-76BB-4B1D-AB14-4DB98BCDC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87E83-7ED7-431C-A29F-F0C4CFDF4A47}" type="datetimeFigureOut">
              <a:rPr lang="en-GB" smtClean="0"/>
              <a:pPr/>
              <a:t>06/09/2018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1C424A3-8FE5-4141-9D3D-9DE04834D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C98ECFB-3407-4EC2-AC86-7E3E4C720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C569-824F-46E0-82E2-5D145AAD44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48312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571070-E4C4-4CC0-9F1A-C988966FC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6D4EA7C-1BEA-4D82-9E07-2211A2097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AE2CB6B-1D77-4D48-9AFB-251E8666B7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ECB18F6-504D-4A13-9254-EEBEC6D5F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87E83-7ED7-431C-A29F-F0C4CFDF4A47}" type="datetimeFigureOut">
              <a:rPr lang="en-GB" smtClean="0"/>
              <a:pPr/>
              <a:t>06/09/2018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69A4CC8-1456-4FCB-A445-408F92C6F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6E5C80B-B4E1-4EF3-B118-0C544135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C569-824F-46E0-82E2-5D145AAD44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91056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5FC660-FC34-4971-AE7F-7AD7D8CB1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FFA6B70-76CA-4C17-93D5-B92E738504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4B35563-74B2-41F1-8911-039532D5D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87E83-7ED7-431C-A29F-F0C4CFDF4A47}" type="datetimeFigureOut">
              <a:rPr lang="en-GB" smtClean="0"/>
              <a:pPr/>
              <a:t>06/09/2018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9342A74-D8DD-4527-869F-517BE9D74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0BA36F8-BAD4-4873-A942-428B54A3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C569-824F-46E0-82E2-5D145AAD44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00040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76FB2D8-7A9D-4CB8-9291-B6315D6F1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8A9B9D4-2BE6-4C92-BC6B-9892782DB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F6B30F-6174-4718-8038-BF0F64DB9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87E83-7ED7-431C-A29F-F0C4CFDF4A47}" type="datetimeFigureOut">
              <a:rPr lang="en-GB" smtClean="0"/>
              <a:pPr/>
              <a:t>06/09/2018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C8319EC-EEF9-4AAB-AB6B-FB8466A0D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ABFE530-3630-42C4-8B6C-8A3F586E8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C569-824F-46E0-82E2-5D145AAD44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6630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E97FB09-4604-4D4E-BDDF-8B92B6D98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9E2FD54-7DED-4D1F-95FD-82973A15F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A36232F-BFA1-4640-B645-45289C0600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87E83-7ED7-431C-A29F-F0C4CFDF4A47}" type="datetimeFigureOut">
              <a:rPr lang="en-GB" smtClean="0"/>
              <a:pPr/>
              <a:t>06/09/2018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C1E81E-8F55-495C-9876-A19AED7A90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F06BCD-CB6B-426C-AE69-784B10A28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0C569-824F-46E0-82E2-5D145AAD44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16551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2x19-mRQgX8?utm_source=unsplash&amp;utm_medium=referral&amp;utm_content=creditCopyText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nsplash.com/search/photos/fairy-lights?utm_source=unsplash&amp;utm_medium=referral&amp;utm_content=creditCopy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16B0CC-5BDE-45F1-89DF-6E1828E0D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7077"/>
            <a:ext cx="10515600" cy="624727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4400" dirty="0">
                <a:solidFill>
                  <a:schemeClr val="bg1"/>
                </a:solidFill>
              </a:rPr>
              <a:t>The people walking in darkness</a:t>
            </a:r>
            <a:br>
              <a:rPr lang="en-GB" sz="4400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    have seen </a:t>
            </a:r>
            <a:r>
              <a:rPr lang="en-GB" sz="5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 great light</a:t>
            </a:r>
            <a:r>
              <a:rPr lang="en-GB" sz="4400" dirty="0">
                <a:solidFill>
                  <a:schemeClr val="bg1"/>
                </a:solidFill>
              </a:rPr>
              <a:t>;</a:t>
            </a:r>
          </a:p>
          <a:p>
            <a:pPr marL="0" indent="0" algn="ctr">
              <a:buNone/>
            </a:pPr>
            <a:r>
              <a:rPr lang="en-GB" sz="4400" dirty="0">
                <a:solidFill>
                  <a:schemeClr val="bg1"/>
                </a:solidFill>
              </a:rPr>
              <a:t>on those living in the land of deep darkness</a:t>
            </a:r>
            <a:br>
              <a:rPr lang="en-GB" sz="4400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   </a:t>
            </a:r>
            <a:r>
              <a:rPr lang="en-GB" sz="5200" dirty="0">
                <a:solidFill>
                  <a:schemeClr val="bg1"/>
                </a:solidFill>
              </a:rPr>
              <a:t> </a:t>
            </a:r>
            <a:r>
              <a:rPr lang="en-GB" sz="5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 light has dawned</a:t>
            </a:r>
            <a:r>
              <a:rPr lang="en-GB" sz="4400" dirty="0">
                <a:solidFill>
                  <a:schemeClr val="bg1"/>
                </a:solidFill>
              </a:rPr>
              <a:t>…</a:t>
            </a:r>
          </a:p>
          <a:p>
            <a:pPr marL="0" indent="0" algn="ctr">
              <a:buNone/>
            </a:pPr>
            <a:endParaRPr lang="en-GB" sz="4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5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For to us a</a:t>
            </a:r>
            <a:r>
              <a:rPr lang="en-GB" sz="4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GB" sz="5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child</a:t>
            </a:r>
            <a:r>
              <a:rPr lang="en-GB" sz="4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GB" sz="5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is</a:t>
            </a:r>
            <a:r>
              <a:rPr lang="en-GB" sz="4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GB" sz="5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born</a:t>
            </a:r>
            <a:r>
              <a:rPr lang="en-GB" sz="4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…</a:t>
            </a:r>
          </a:p>
          <a:p>
            <a:pPr marL="0" indent="0" algn="ctr">
              <a:buNone/>
            </a:pPr>
            <a:r>
              <a:rPr lang="en-GB" sz="4400" dirty="0">
                <a:solidFill>
                  <a:schemeClr val="bg1"/>
                </a:solidFill>
              </a:rPr>
              <a:t>   And he will be called</a:t>
            </a:r>
          </a:p>
          <a:p>
            <a:pPr marL="0" indent="0">
              <a:buNone/>
            </a:pPr>
            <a:r>
              <a:rPr lang="en-GB" sz="4400" dirty="0">
                <a:solidFill>
                  <a:schemeClr val="bg1"/>
                </a:solidFill>
              </a:rPr>
              <a:t>	</a:t>
            </a:r>
            <a:r>
              <a:rPr lang="en-GB" sz="4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Wonderful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600" b="1" dirty="0">
                <a:solidFill>
                  <a:schemeClr val="bg1"/>
                </a:solidFill>
              </a:rPr>
              <a:t>Counsellor</a:t>
            </a:r>
            <a:r>
              <a:rPr lang="en-GB" sz="4400" dirty="0">
                <a:solidFill>
                  <a:schemeClr val="bg1"/>
                </a:solidFill>
              </a:rPr>
              <a:t>, </a:t>
            </a:r>
          </a:p>
          <a:p>
            <a:pPr marL="0" indent="0">
              <a:buNone/>
            </a:pPr>
            <a:r>
              <a:rPr lang="en-GB" sz="4400" dirty="0">
                <a:solidFill>
                  <a:schemeClr val="bg1"/>
                </a:solidFill>
              </a:rPr>
              <a:t>			</a:t>
            </a:r>
            <a:r>
              <a:rPr lang="en-GB" sz="4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Mighty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600" b="1" dirty="0">
                <a:solidFill>
                  <a:schemeClr val="bg1"/>
                </a:solidFill>
              </a:rPr>
              <a:t>God</a:t>
            </a:r>
            <a:r>
              <a:rPr lang="en-GB" sz="4400" dirty="0">
                <a:solidFill>
                  <a:schemeClr val="bg1"/>
                </a:solidFill>
              </a:rPr>
              <a:t>,</a:t>
            </a:r>
            <a:br>
              <a:rPr lang="en-GB" sz="4400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    					</a:t>
            </a:r>
            <a:r>
              <a:rPr lang="en-GB" sz="4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Everlasting</a:t>
            </a:r>
            <a:r>
              <a:rPr lang="en-GB" sz="4400" b="1" dirty="0">
                <a:solidFill>
                  <a:schemeClr val="bg1"/>
                </a:solidFill>
              </a:rPr>
              <a:t> </a:t>
            </a:r>
            <a:r>
              <a:rPr lang="en-GB" sz="4600" b="1" dirty="0">
                <a:solidFill>
                  <a:schemeClr val="bg1"/>
                </a:solidFill>
              </a:rPr>
              <a:t>Father</a:t>
            </a:r>
            <a:r>
              <a:rPr lang="en-GB" sz="4400" dirty="0">
                <a:solidFill>
                  <a:schemeClr val="bg1"/>
                </a:solidFill>
              </a:rPr>
              <a:t>, </a:t>
            </a:r>
          </a:p>
          <a:p>
            <a:pPr marL="0" indent="0">
              <a:buNone/>
            </a:pPr>
            <a:r>
              <a:rPr lang="en-GB" sz="4400" dirty="0">
                <a:solidFill>
                  <a:schemeClr val="bg1"/>
                </a:solidFill>
              </a:rPr>
              <a:t>							</a:t>
            </a:r>
            <a:r>
              <a:rPr lang="en-GB" sz="4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Prince</a:t>
            </a:r>
            <a:r>
              <a:rPr lang="en-GB" sz="4400" b="1" dirty="0">
                <a:solidFill>
                  <a:schemeClr val="bg1"/>
                </a:solidFill>
              </a:rPr>
              <a:t> of </a:t>
            </a:r>
            <a:r>
              <a:rPr lang="en-GB" sz="4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Peace</a:t>
            </a:r>
            <a:r>
              <a:rPr lang="en-GB" sz="44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GB" sz="3600" i="1" dirty="0">
                <a:solidFill>
                  <a:schemeClr val="bg1"/>
                </a:solidFill>
              </a:rPr>
              <a:t>									</a:t>
            </a:r>
            <a:r>
              <a:rPr lang="en-GB" i="1" dirty="0">
                <a:solidFill>
                  <a:schemeClr val="bg1"/>
                </a:solidFill>
              </a:rPr>
              <a:t>Isaiah 9:2,6</a:t>
            </a:r>
            <a:endParaRPr lang="en-GB" sz="3300" i="1" dirty="0">
              <a:solidFill>
                <a:schemeClr val="bg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90674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973069A-071E-4D55-A42B-5D35B7AB0B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3887" y="1"/>
            <a:ext cx="1036422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CD3894-2D28-488D-98D3-0EA46B632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700" y="5083773"/>
            <a:ext cx="3763662" cy="1325563"/>
          </a:xfrm>
        </p:spPr>
        <p:txBody>
          <a:bodyPr>
            <a:normAutofit fontScale="90000"/>
          </a:bodyPr>
          <a:lstStyle/>
          <a:p>
            <a:r>
              <a:rPr lang="en-GB" sz="7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ADVENT</a:t>
            </a:r>
            <a:endParaRPr lang="en-GB" sz="6600" b="1" dirty="0">
              <a:latin typeface="Arial Nova Cond" panose="020B0506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522ACEA-41C7-4E5E-AD8C-BD3E77CABAA5}"/>
              </a:ext>
            </a:extLst>
          </p:cNvPr>
          <p:cNvSpPr txBox="1"/>
          <p:nvPr/>
        </p:nvSpPr>
        <p:spPr>
          <a:xfrm>
            <a:off x="9289773" y="6409336"/>
            <a:ext cx="29022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</a:rPr>
              <a:t>Photo by </a:t>
            </a:r>
            <a:r>
              <a:rPr lang="en-GB" sz="1000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Josh Boot</a:t>
            </a:r>
            <a:r>
              <a:rPr lang="en-GB" sz="1000" dirty="0">
                <a:solidFill>
                  <a:schemeClr val="bg1"/>
                </a:solidFill>
              </a:rPr>
              <a:t> on </a:t>
            </a:r>
            <a:r>
              <a:rPr lang="en-GB" sz="1000" u="sng" dirty="0" err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Unsplash</a:t>
            </a:r>
            <a:endParaRPr lang="en-GB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7685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</Words>
  <Application>Microsoft Office PowerPoint</Application>
  <PresentationFormat>Custom</PresentationFormat>
  <Paragraphs>11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ADVENT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Noyce</dc:creator>
  <cp:lastModifiedBy>Owner</cp:lastModifiedBy>
  <cp:revision>5</cp:revision>
  <dcterms:created xsi:type="dcterms:W3CDTF">2018-09-03T20:07:00Z</dcterms:created>
  <dcterms:modified xsi:type="dcterms:W3CDTF">2018-09-06T09:29:42Z</dcterms:modified>
</cp:coreProperties>
</file>