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EFE99E2C-5937-4C4C-8B40-02DCA51E93F8}"/>
    <pc:docChg chg="custSel addSld modSld">
      <pc:chgData name="Claire Law" userId="bf4fcf482ff63a0a" providerId="LiveId" clId="{EFE99E2C-5937-4C4C-8B40-02DCA51E93F8}" dt="2018-09-04T16:34:00.330" v="220" actId="403"/>
      <pc:docMkLst>
        <pc:docMk/>
      </pc:docMkLst>
      <pc:sldChg chg="addSp modSp">
        <pc:chgData name="Claire Law" userId="bf4fcf482ff63a0a" providerId="LiveId" clId="{EFE99E2C-5937-4C4C-8B40-02DCA51E93F8}" dt="2018-09-04T15:42:04.105" v="24" actId="1076"/>
        <pc:sldMkLst>
          <pc:docMk/>
          <pc:sldMk cId="4141392200" sldId="256"/>
        </pc:sldMkLst>
        <pc:picChg chg="add mod">
          <ac:chgData name="Claire Law" userId="bf4fcf482ff63a0a" providerId="LiveId" clId="{EFE99E2C-5937-4C4C-8B40-02DCA51E93F8}" dt="2018-09-04T15:42:04.105" v="24" actId="1076"/>
          <ac:picMkLst>
            <pc:docMk/>
            <pc:sldMk cId="4141392200" sldId="256"/>
            <ac:picMk id="2050" creationId="{EA5E4136-6B1D-4B7F-AF9E-29D26ACEECD2}"/>
          </ac:picMkLst>
        </pc:picChg>
      </pc:sldChg>
      <pc:sldChg chg="addSp delSp modSp add">
        <pc:chgData name="Claire Law" userId="bf4fcf482ff63a0a" providerId="LiveId" clId="{EFE99E2C-5937-4C4C-8B40-02DCA51E93F8}" dt="2018-09-04T15:40:48.519" v="20" actId="20577"/>
        <pc:sldMkLst>
          <pc:docMk/>
          <pc:sldMk cId="2551916581" sldId="257"/>
        </pc:sldMkLst>
        <pc:spChg chg="del">
          <ac:chgData name="Claire Law" userId="bf4fcf482ff63a0a" providerId="LiveId" clId="{EFE99E2C-5937-4C4C-8B40-02DCA51E93F8}" dt="2018-09-04T15:39:35.123" v="2" actId="478"/>
          <ac:spMkLst>
            <pc:docMk/>
            <pc:sldMk cId="2551916581" sldId="257"/>
            <ac:spMk id="2" creationId="{B9FDD0E4-D80F-43A8-B984-88EF28BF48E1}"/>
          </ac:spMkLst>
        </pc:spChg>
        <pc:spChg chg="mod ord">
          <ac:chgData name="Claire Law" userId="bf4fcf482ff63a0a" providerId="LiveId" clId="{EFE99E2C-5937-4C4C-8B40-02DCA51E93F8}" dt="2018-09-04T15:40:48.519" v="20" actId="20577"/>
          <ac:spMkLst>
            <pc:docMk/>
            <pc:sldMk cId="2551916581" sldId="257"/>
            <ac:spMk id="3" creationId="{AEEE4CBC-A53E-4092-AF6A-E99681C40822}"/>
          </ac:spMkLst>
        </pc:spChg>
        <pc:picChg chg="add mod">
          <ac:chgData name="Claire Law" userId="bf4fcf482ff63a0a" providerId="LiveId" clId="{EFE99E2C-5937-4C4C-8B40-02DCA51E93F8}" dt="2018-09-04T15:40:31.216" v="15" actId="1076"/>
          <ac:picMkLst>
            <pc:docMk/>
            <pc:sldMk cId="2551916581" sldId="257"/>
            <ac:picMk id="1026" creationId="{22187773-CF45-4A8B-A975-33C0048C21E0}"/>
          </ac:picMkLst>
        </pc:picChg>
      </pc:sldChg>
      <pc:sldChg chg="addSp delSp modSp add">
        <pc:chgData name="Claire Law" userId="bf4fcf482ff63a0a" providerId="LiveId" clId="{EFE99E2C-5937-4C4C-8B40-02DCA51E93F8}" dt="2018-09-04T15:57:04.732" v="145" actId="122"/>
        <pc:sldMkLst>
          <pc:docMk/>
          <pc:sldMk cId="3187475108" sldId="258"/>
        </pc:sldMkLst>
        <pc:spChg chg="del">
          <ac:chgData name="Claire Law" userId="bf4fcf482ff63a0a" providerId="LiveId" clId="{EFE99E2C-5937-4C4C-8B40-02DCA51E93F8}" dt="2018-09-04T15:52:48.815" v="26" actId="478"/>
          <ac:spMkLst>
            <pc:docMk/>
            <pc:sldMk cId="3187475108" sldId="258"/>
            <ac:spMk id="2" creationId="{E7BD3C0D-D6D5-4149-A541-65165660CDF8}"/>
          </ac:spMkLst>
        </pc:spChg>
        <pc:spChg chg="del">
          <ac:chgData name="Claire Law" userId="bf4fcf482ff63a0a" providerId="LiveId" clId="{EFE99E2C-5937-4C4C-8B40-02DCA51E93F8}" dt="2018-09-04T15:52:51.545" v="27" actId="478"/>
          <ac:spMkLst>
            <pc:docMk/>
            <pc:sldMk cId="3187475108" sldId="258"/>
            <ac:spMk id="3" creationId="{C4291396-57B5-43AD-AC8A-910734F47A9F}"/>
          </ac:spMkLst>
        </pc:spChg>
        <pc:spChg chg="add mod">
          <ac:chgData name="Claire Law" userId="bf4fcf482ff63a0a" providerId="LiveId" clId="{EFE99E2C-5937-4C4C-8B40-02DCA51E93F8}" dt="2018-09-04T15:57:04.732" v="145" actId="122"/>
          <ac:spMkLst>
            <pc:docMk/>
            <pc:sldMk cId="3187475108" sldId="258"/>
            <ac:spMk id="4" creationId="{C2AD0E41-DCA5-4807-8FB4-2D6BBA9DE916}"/>
          </ac:spMkLst>
        </pc:spChg>
        <pc:picChg chg="add del mod">
          <ac:chgData name="Claire Law" userId="bf4fcf482ff63a0a" providerId="LiveId" clId="{EFE99E2C-5937-4C4C-8B40-02DCA51E93F8}" dt="2018-09-04T15:55:08.739" v="32" actId="478"/>
          <ac:picMkLst>
            <pc:docMk/>
            <pc:sldMk cId="3187475108" sldId="258"/>
            <ac:picMk id="3074" creationId="{F18D6D3A-AF64-4AD3-9CA7-F4129B7DA8AA}"/>
          </ac:picMkLst>
        </pc:picChg>
        <pc:picChg chg="add del mod">
          <ac:chgData name="Claire Law" userId="bf4fcf482ff63a0a" providerId="LiveId" clId="{EFE99E2C-5937-4C4C-8B40-02DCA51E93F8}" dt="2018-09-04T15:55:23.084" v="37" actId="478"/>
          <ac:picMkLst>
            <pc:docMk/>
            <pc:sldMk cId="3187475108" sldId="258"/>
            <ac:picMk id="3076" creationId="{34578C9C-771D-4BC0-98A6-1DC7E74B4708}"/>
          </ac:picMkLst>
        </pc:picChg>
        <pc:picChg chg="add">
          <ac:chgData name="Claire Law" userId="bf4fcf482ff63a0a" providerId="LiveId" clId="{EFE99E2C-5937-4C4C-8B40-02DCA51E93F8}" dt="2018-09-04T15:56:06.337" v="38"/>
          <ac:picMkLst>
            <pc:docMk/>
            <pc:sldMk cId="3187475108" sldId="258"/>
            <ac:picMk id="3078" creationId="{1656644B-A029-4638-9CE5-0FD60920AD73}"/>
          </ac:picMkLst>
        </pc:picChg>
      </pc:sldChg>
      <pc:sldChg chg="addSp delSp modSp add">
        <pc:chgData name="Claire Law" userId="bf4fcf482ff63a0a" providerId="LiveId" clId="{EFE99E2C-5937-4C4C-8B40-02DCA51E93F8}" dt="2018-09-04T16:09:59.171" v="153" actId="14100"/>
        <pc:sldMkLst>
          <pc:docMk/>
          <pc:sldMk cId="1192935574" sldId="259"/>
        </pc:sldMkLst>
        <pc:spChg chg="del">
          <ac:chgData name="Claire Law" userId="bf4fcf482ff63a0a" providerId="LiveId" clId="{EFE99E2C-5937-4C4C-8B40-02DCA51E93F8}" dt="2018-09-04T16:09:41.240" v="147" actId="478"/>
          <ac:spMkLst>
            <pc:docMk/>
            <pc:sldMk cId="1192935574" sldId="259"/>
            <ac:spMk id="2" creationId="{E3A17826-AA36-4988-A4E7-3C682462266C}"/>
          </ac:spMkLst>
        </pc:spChg>
        <pc:spChg chg="del">
          <ac:chgData name="Claire Law" userId="bf4fcf482ff63a0a" providerId="LiveId" clId="{EFE99E2C-5937-4C4C-8B40-02DCA51E93F8}" dt="2018-09-04T16:09:42.956" v="148" actId="478"/>
          <ac:spMkLst>
            <pc:docMk/>
            <pc:sldMk cId="1192935574" sldId="259"/>
            <ac:spMk id="3" creationId="{8A5611F3-13C4-4E31-8CBB-ACF851BD498F}"/>
          </ac:spMkLst>
        </pc:spChg>
        <pc:picChg chg="add mod">
          <ac:chgData name="Claire Law" userId="bf4fcf482ff63a0a" providerId="LiveId" clId="{EFE99E2C-5937-4C4C-8B40-02DCA51E93F8}" dt="2018-09-04T16:09:59.171" v="153" actId="14100"/>
          <ac:picMkLst>
            <pc:docMk/>
            <pc:sldMk cId="1192935574" sldId="259"/>
            <ac:picMk id="4098" creationId="{288C86E1-D13F-4B53-96DC-7EDBA2F4455A}"/>
          </ac:picMkLst>
        </pc:picChg>
      </pc:sldChg>
      <pc:sldChg chg="addSp delSp modSp add">
        <pc:chgData name="Claire Law" userId="bf4fcf482ff63a0a" providerId="LiveId" clId="{EFE99E2C-5937-4C4C-8B40-02DCA51E93F8}" dt="2018-09-04T16:16:45.204" v="182" actId="122"/>
        <pc:sldMkLst>
          <pc:docMk/>
          <pc:sldMk cId="1026940456" sldId="260"/>
        </pc:sldMkLst>
        <pc:spChg chg="del">
          <ac:chgData name="Claire Law" userId="bf4fcf482ff63a0a" providerId="LiveId" clId="{EFE99E2C-5937-4C4C-8B40-02DCA51E93F8}" dt="2018-09-04T16:15:57.783" v="156" actId="478"/>
          <ac:spMkLst>
            <pc:docMk/>
            <pc:sldMk cId="1026940456" sldId="260"/>
            <ac:spMk id="2" creationId="{7335D028-8238-4414-B240-786D04124599}"/>
          </ac:spMkLst>
        </pc:spChg>
        <pc:spChg chg="del">
          <ac:chgData name="Claire Law" userId="bf4fcf482ff63a0a" providerId="LiveId" clId="{EFE99E2C-5937-4C4C-8B40-02DCA51E93F8}" dt="2018-09-04T16:15:56.545" v="155" actId="478"/>
          <ac:spMkLst>
            <pc:docMk/>
            <pc:sldMk cId="1026940456" sldId="260"/>
            <ac:spMk id="3" creationId="{458012B7-C41B-4233-8B85-BC547BA04C5A}"/>
          </ac:spMkLst>
        </pc:spChg>
        <pc:spChg chg="add mod">
          <ac:chgData name="Claire Law" userId="bf4fcf482ff63a0a" providerId="LiveId" clId="{EFE99E2C-5937-4C4C-8B40-02DCA51E93F8}" dt="2018-09-04T16:16:45.204" v="182" actId="122"/>
          <ac:spMkLst>
            <pc:docMk/>
            <pc:sldMk cId="1026940456" sldId="260"/>
            <ac:spMk id="4" creationId="{1A43BC21-FC2A-4019-8C6D-9BD24376AB16}"/>
          </ac:spMkLst>
        </pc:spChg>
        <pc:picChg chg="add mod">
          <ac:chgData name="Claire Law" userId="bf4fcf482ff63a0a" providerId="LiveId" clId="{EFE99E2C-5937-4C4C-8B40-02DCA51E93F8}" dt="2018-09-04T16:16:33.530" v="175" actId="1076"/>
          <ac:picMkLst>
            <pc:docMk/>
            <pc:sldMk cId="1026940456" sldId="260"/>
            <ac:picMk id="5122" creationId="{C9695023-9D36-464F-B1AB-3B153F33530D}"/>
          </ac:picMkLst>
        </pc:picChg>
      </pc:sldChg>
      <pc:sldChg chg="addSp add">
        <pc:chgData name="Claire Law" userId="bf4fcf482ff63a0a" providerId="LiveId" clId="{EFE99E2C-5937-4C4C-8B40-02DCA51E93F8}" dt="2018-09-04T16:21:46.272" v="184"/>
        <pc:sldMkLst>
          <pc:docMk/>
          <pc:sldMk cId="3419793877" sldId="261"/>
        </pc:sldMkLst>
        <pc:picChg chg="add">
          <ac:chgData name="Claire Law" userId="bf4fcf482ff63a0a" providerId="LiveId" clId="{EFE99E2C-5937-4C4C-8B40-02DCA51E93F8}" dt="2018-09-04T16:21:46.272" v="184"/>
          <ac:picMkLst>
            <pc:docMk/>
            <pc:sldMk cId="3419793877" sldId="261"/>
            <ac:picMk id="6146" creationId="{A3933EA9-0D77-43F4-B04F-205802A27A26}"/>
          </ac:picMkLst>
        </pc:picChg>
      </pc:sldChg>
      <pc:sldChg chg="addSp modSp add">
        <pc:chgData name="Claire Law" userId="bf4fcf482ff63a0a" providerId="LiveId" clId="{EFE99E2C-5937-4C4C-8B40-02DCA51E93F8}" dt="2018-09-04T16:34:00.330" v="220" actId="403"/>
        <pc:sldMkLst>
          <pc:docMk/>
          <pc:sldMk cId="4036722449" sldId="262"/>
        </pc:sldMkLst>
        <pc:spChg chg="add mod">
          <ac:chgData name="Claire Law" userId="bf4fcf482ff63a0a" providerId="LiveId" clId="{EFE99E2C-5937-4C4C-8B40-02DCA51E93F8}" dt="2018-09-04T16:33:48.095" v="212" actId="113"/>
          <ac:spMkLst>
            <pc:docMk/>
            <pc:sldMk cId="4036722449" sldId="262"/>
            <ac:spMk id="2" creationId="{3449200F-272F-4AC9-A559-64418EA54DDD}"/>
          </ac:spMkLst>
        </pc:spChg>
        <pc:spChg chg="add mod">
          <ac:chgData name="Claire Law" userId="bf4fcf482ff63a0a" providerId="LiveId" clId="{EFE99E2C-5937-4C4C-8B40-02DCA51E93F8}" dt="2018-09-04T16:34:00.330" v="220" actId="403"/>
          <ac:spMkLst>
            <pc:docMk/>
            <pc:sldMk cId="4036722449" sldId="262"/>
            <ac:spMk id="3" creationId="{8E84DA24-C14B-44CF-9114-07EFC73756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pPr/>
              <a:t>13/09/2018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1C9062-0887-48C8-BD24-60CDAB4C1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D9ED33D-7F25-4B66-B087-E2DC9A086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Image result for dark gloomy night walking home">
            <a:extLst>
              <a:ext uri="{FF2B5EF4-FFF2-40B4-BE49-F238E27FC236}">
                <a16:creationId xmlns:a16="http://schemas.microsoft.com/office/drawing/2014/main" xmlns="" id="{EA5E4136-6B1D-4B7F-AF9E-29D26ACEE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819" y="0"/>
            <a:ext cx="10520362" cy="687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139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ka-perseus-images.s3.amazonaws.com/cc95037eb04ca209fa6a6f1f59095dd96ad3553a.jpg">
            <a:extLst>
              <a:ext uri="{FF2B5EF4-FFF2-40B4-BE49-F238E27FC236}">
                <a16:creationId xmlns:a16="http://schemas.microsoft.com/office/drawing/2014/main" xmlns="" id="{22187773-CF45-4A8B-A975-33C0048C2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6041" y="3061"/>
            <a:ext cx="9842989" cy="685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EE4CBC-A53E-4092-AF6A-E99681C40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0" y="6019799"/>
            <a:ext cx="9073662" cy="6143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Joseph Wright of Derby, </a:t>
            </a:r>
            <a:r>
              <a:rPr lang="en-GB" i="1" dirty="0">
                <a:solidFill>
                  <a:schemeClr val="bg1"/>
                </a:solidFill>
              </a:rPr>
              <a:t>A Philosopher Giving a Lecture at the Orrery </a:t>
            </a:r>
            <a:r>
              <a:rPr lang="en-GB" dirty="0">
                <a:solidFill>
                  <a:schemeClr val="bg1"/>
                </a:solidFill>
              </a:rPr>
              <a:t>c. 1763-65</a:t>
            </a:r>
          </a:p>
        </p:txBody>
      </p:sp>
    </p:spTree>
    <p:extLst>
      <p:ext uri="{BB962C8B-B14F-4D97-AF65-F5344CB8AC3E}">
        <p14:creationId xmlns:p14="http://schemas.microsoft.com/office/powerpoint/2010/main" xmlns="" val="2551916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Image result for macbeth darkness">
            <a:extLst>
              <a:ext uri="{FF2B5EF4-FFF2-40B4-BE49-F238E27FC236}">
                <a16:creationId xmlns:a16="http://schemas.microsoft.com/office/drawing/2014/main" xmlns="" id="{1656644B-A029-4638-9CE5-0FD60920A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2088" y="0"/>
            <a:ext cx="9267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AD0E41-DCA5-4807-8FB4-2D6BBA9DE916}"/>
              </a:ext>
            </a:extLst>
          </p:cNvPr>
          <p:cNvSpPr txBox="1"/>
          <p:nvPr/>
        </p:nvSpPr>
        <p:spPr>
          <a:xfrm>
            <a:off x="2047875" y="5800725"/>
            <a:ext cx="8327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The Three Witches, from the 1956 RSC production of Shakespeare’s Macbeth</a:t>
            </a:r>
          </a:p>
        </p:txBody>
      </p:sp>
    </p:spTree>
    <p:extLst>
      <p:ext uri="{BB962C8B-B14F-4D97-AF65-F5344CB8AC3E}">
        <p14:creationId xmlns:p14="http://schemas.microsoft.com/office/powerpoint/2010/main" xmlns="" val="318747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Stars, hide your fires; Let not light see my black and deep desires">
            <a:extLst>
              <a:ext uri="{FF2B5EF4-FFF2-40B4-BE49-F238E27FC236}">
                <a16:creationId xmlns:a16="http://schemas.microsoft.com/office/drawing/2014/main" xmlns="" id="{288C86E1-D13F-4B53-96DC-7EDBA2F44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2050" y="-909638"/>
            <a:ext cx="9334500" cy="867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2935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arl Jung">
            <a:extLst>
              <a:ext uri="{FF2B5EF4-FFF2-40B4-BE49-F238E27FC236}">
                <a16:creationId xmlns:a16="http://schemas.microsoft.com/office/drawing/2014/main" xmlns="" id="{C9695023-9D36-464F-B1AB-3B153F335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1084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43BC21-FC2A-4019-8C6D-9BD24376AB16}"/>
              </a:ext>
            </a:extLst>
          </p:cNvPr>
          <p:cNvSpPr txBox="1"/>
          <p:nvPr/>
        </p:nvSpPr>
        <p:spPr>
          <a:xfrm>
            <a:off x="8604739" y="5168412"/>
            <a:ext cx="2333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Carl Jung  (1875–1961)</a:t>
            </a:r>
          </a:p>
        </p:txBody>
      </p:sp>
    </p:spTree>
    <p:extLst>
      <p:ext uri="{BB962C8B-B14F-4D97-AF65-F5344CB8AC3E}">
        <p14:creationId xmlns:p14="http://schemas.microsoft.com/office/powerpoint/2010/main" xmlns="" val="1026940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star wars dark side">
            <a:extLst>
              <a:ext uri="{FF2B5EF4-FFF2-40B4-BE49-F238E27FC236}">
                <a16:creationId xmlns:a16="http://schemas.microsoft.com/office/drawing/2014/main" xmlns="" id="{A3933EA9-0D77-43F4-B04F-205802A27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6188" y="0"/>
            <a:ext cx="9699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19793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449200F-272F-4AC9-A559-64418EA54DDD}"/>
              </a:ext>
            </a:extLst>
          </p:cNvPr>
          <p:cNvSpPr/>
          <p:nvPr/>
        </p:nvSpPr>
        <p:spPr>
          <a:xfrm>
            <a:off x="597877" y="254978"/>
            <a:ext cx="107969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0" i="0" dirty="0" smtClean="0">
                <a:solidFill>
                  <a:srgbClr val="000000"/>
                </a:solidFill>
                <a:effectLst/>
                <a:latin typeface="Helvetica Neue"/>
              </a:rPr>
              <a:t>In 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Helvetica Neue"/>
              </a:rPr>
              <a:t>the beginning the Word already existed; the Word was with God, and the Word was God. </a:t>
            </a:r>
            <a:r>
              <a:rPr lang="en-GB" sz="4000" b="0" i="0" dirty="0" smtClean="0">
                <a:solidFill>
                  <a:srgbClr val="000000"/>
                </a:solidFill>
                <a:effectLst/>
                <a:latin typeface="Helvetica Neue"/>
              </a:rPr>
              <a:t>From 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Helvetica Neue"/>
              </a:rPr>
              <a:t>the very beginning the Word was with God. </a:t>
            </a:r>
            <a:r>
              <a:rPr lang="en-GB" sz="4000" b="0" i="0" dirty="0" smtClean="0">
                <a:solidFill>
                  <a:srgbClr val="000000"/>
                </a:solidFill>
                <a:effectLst/>
                <a:latin typeface="Helvetica Neue"/>
              </a:rPr>
              <a:t>Through 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Helvetica Neue"/>
              </a:rPr>
              <a:t>him God made all things; not one thing in all creation was made without him. </a:t>
            </a:r>
            <a:r>
              <a:rPr lang="en-GB" sz="4000" b="0" i="0" dirty="0" smtClean="0">
                <a:solidFill>
                  <a:srgbClr val="000000"/>
                </a:solidFill>
                <a:effectLst/>
                <a:latin typeface="Helvetica Neue"/>
              </a:rPr>
              <a:t>The 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Helvetica Neue"/>
              </a:rPr>
              <a:t>Word was the source of life, and this life brought light to people. </a:t>
            </a:r>
            <a:r>
              <a:rPr lang="en-GB" sz="4000" b="1" i="0" dirty="0" smtClean="0">
                <a:solidFill>
                  <a:srgbClr val="000000"/>
                </a:solidFill>
                <a:effectLst/>
                <a:latin typeface="Helvetica Neue"/>
              </a:rPr>
              <a:t>The </a:t>
            </a:r>
            <a:r>
              <a:rPr lang="en-GB" sz="4000" b="1" i="0" dirty="0">
                <a:solidFill>
                  <a:srgbClr val="000000"/>
                </a:solidFill>
                <a:effectLst/>
                <a:latin typeface="Helvetica Neue"/>
              </a:rPr>
              <a:t>light shines in the darkness, and the darkness has never put it out.</a:t>
            </a:r>
            <a:endParaRPr lang="en-GB" sz="4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84DA24-C14B-44CF-9114-07EFC73756CB}"/>
              </a:ext>
            </a:extLst>
          </p:cNvPr>
          <p:cNvSpPr txBox="1"/>
          <p:nvPr/>
        </p:nvSpPr>
        <p:spPr>
          <a:xfrm>
            <a:off x="7596554" y="5662246"/>
            <a:ext cx="3323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John 1:1-5</a:t>
            </a:r>
          </a:p>
        </p:txBody>
      </p:sp>
    </p:spTree>
    <p:extLst>
      <p:ext uri="{BB962C8B-B14F-4D97-AF65-F5344CB8AC3E}">
        <p14:creationId xmlns:p14="http://schemas.microsoft.com/office/powerpoint/2010/main" xmlns="" val="4036722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44</Words>
  <Application>Microsoft Office PowerPoint</Application>
  <PresentationFormat>Custom</PresentationFormat>
  <Paragraphs>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44</cp:revision>
  <dcterms:created xsi:type="dcterms:W3CDTF">2018-09-04T15:37:52Z</dcterms:created>
  <dcterms:modified xsi:type="dcterms:W3CDTF">2018-09-13T09:19:19Z</dcterms:modified>
</cp:coreProperties>
</file>