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9" r:id="rId3"/>
    <p:sldId id="261" r:id="rId4"/>
    <p:sldId id="267"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4660"/>
  </p:normalViewPr>
  <p:slideViewPr>
    <p:cSldViewPr snapToGrid="0">
      <p:cViewPr>
        <p:scale>
          <a:sx n="100" d="100"/>
          <a:sy n="100" d="100"/>
        </p:scale>
        <p:origin x="-1002" y="-4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Law" userId="bf4fcf482ff63a0a" providerId="LiveId" clId="{5423A4C8-FABD-4D3A-86C6-6D2A8A15AC4F}"/>
    <pc:docChg chg="custSel addSld modSld sldOrd">
      <pc:chgData name="Claire Law" userId="bf4fcf482ff63a0a" providerId="LiveId" clId="{5423A4C8-FABD-4D3A-86C6-6D2A8A15AC4F}" dt="2018-08-07T09:37:59.211" v="6"/>
      <pc:docMkLst>
        <pc:docMk/>
      </pc:docMkLst>
      <pc:sldChg chg="ord">
        <pc:chgData name="Claire Law" userId="bf4fcf482ff63a0a" providerId="LiveId" clId="{5423A4C8-FABD-4D3A-86C6-6D2A8A15AC4F}" dt="2018-08-07T09:37:59.211" v="6"/>
        <pc:sldMkLst>
          <pc:docMk/>
          <pc:sldMk cId="4251212567" sldId="261"/>
        </pc:sldMkLst>
      </pc:sldChg>
      <pc:sldChg chg="addSp delSp modSp add">
        <pc:chgData name="Claire Law" userId="bf4fcf482ff63a0a" providerId="LiveId" clId="{5423A4C8-FABD-4D3A-86C6-6D2A8A15AC4F}" dt="2018-08-07T09:23:31.943" v="5" actId="1076"/>
        <pc:sldMkLst>
          <pc:docMk/>
          <pc:sldMk cId="3927832097" sldId="267"/>
        </pc:sldMkLst>
        <pc:spChg chg="del">
          <ac:chgData name="Claire Law" userId="bf4fcf482ff63a0a" providerId="LiveId" clId="{5423A4C8-FABD-4D3A-86C6-6D2A8A15AC4F}" dt="2018-08-07T09:23:24.253" v="2" actId="478"/>
          <ac:spMkLst>
            <pc:docMk/>
            <pc:sldMk cId="3927832097" sldId="267"/>
            <ac:spMk id="2" creationId="{EB189A07-DF28-4022-AF95-7EF9ED42CA1F}"/>
          </ac:spMkLst>
        </pc:spChg>
        <pc:spChg chg="del">
          <ac:chgData name="Claire Law" userId="bf4fcf482ff63a0a" providerId="LiveId" clId="{5423A4C8-FABD-4D3A-86C6-6D2A8A15AC4F}" dt="2018-08-07T09:23:21.298" v="1"/>
          <ac:spMkLst>
            <pc:docMk/>
            <pc:sldMk cId="3927832097" sldId="267"/>
            <ac:spMk id="3" creationId="{D367B835-7708-403F-BAB0-12398D65574F}"/>
          </ac:spMkLst>
        </pc:spChg>
        <pc:picChg chg="add mod">
          <ac:chgData name="Claire Law" userId="bf4fcf482ff63a0a" providerId="LiveId" clId="{5423A4C8-FABD-4D3A-86C6-6D2A8A15AC4F}" dt="2018-08-07T09:23:31.943" v="5" actId="1076"/>
          <ac:picMkLst>
            <pc:docMk/>
            <pc:sldMk cId="3927832097" sldId="267"/>
            <ac:picMk id="5" creationId="{AE85E721-01AB-4FD5-ABA2-CA5982E40578}"/>
          </ac:picMkLst>
        </pc:picChg>
      </pc:sldChg>
    </pc:docChg>
  </pc:docChgLst>
  <pc:docChgLst>
    <pc:chgData name="Paul Law" userId="ab28829c8b11b3fd" providerId="LiveId" clId="{30C4E32C-78ED-4029-8C46-33D3EA107CD6}"/>
    <pc:docChg chg="custSel delSld modSld">
      <pc:chgData name="Paul Law" userId="ab28829c8b11b3fd" providerId="LiveId" clId="{30C4E32C-78ED-4029-8C46-33D3EA107CD6}" dt="2018-06-04T13:17:14.717" v="56" actId="14100"/>
      <pc:docMkLst>
        <pc:docMk/>
      </pc:docMkLst>
      <pc:sldChg chg="addSp delSp">
        <pc:chgData name="Paul Law" userId="ab28829c8b11b3fd" providerId="LiveId" clId="{30C4E32C-78ED-4029-8C46-33D3EA107CD6}" dt="2018-06-04T12:43:47.685" v="18" actId="14100"/>
        <pc:sldMkLst>
          <pc:docMk/>
          <pc:sldMk cId="172082415" sldId="259"/>
        </pc:sldMkLst>
        <pc:spChg chg="del">
          <ac:chgData name="Paul Law" userId="ab28829c8b11b3fd" providerId="LiveId" clId="{30C4E32C-78ED-4029-8C46-33D3EA107CD6}" dt="2018-06-04T12:25:39.259" v="17" actId="478"/>
          <ac:spMkLst>
            <pc:docMk/>
            <pc:sldMk cId="172082415" sldId="259"/>
            <ac:spMk id="4" creationId="{CBE2D5F9-A6CF-455D-B9FF-814F7452E614}"/>
          </ac:spMkLst>
        </pc:spChg>
        <pc:picChg chg="del">
          <ac:chgData name="Paul Law" userId="ab28829c8b11b3fd" providerId="LiveId" clId="{30C4E32C-78ED-4029-8C46-33D3EA107CD6}" dt="2018-06-04T12:24:44.891" v="5" actId="478"/>
          <ac:picMkLst>
            <pc:docMk/>
            <pc:sldMk cId="172082415" sldId="259"/>
            <ac:picMk id="1026" creationId="{F5990431-D6A2-40FF-AF98-078A351B759B}"/>
          </ac:picMkLst>
        </pc:picChg>
        <pc:picChg chg="add">
          <ac:chgData name="Paul Law" userId="ab28829c8b11b3fd" providerId="LiveId" clId="{30C4E32C-78ED-4029-8C46-33D3EA107CD6}" dt="2018-06-04T12:43:47.685" v="18" actId="14100"/>
          <ac:picMkLst>
            <pc:docMk/>
            <pc:sldMk cId="172082415" sldId="259"/>
            <ac:picMk id="2050" creationId="{C01E19DC-A4A4-4910-A9B5-060F1BFCCAFF}"/>
          </ac:picMkLst>
        </pc:picChg>
      </pc:sldChg>
      <pc:sldChg chg="addSp delSp modSp delAnim">
        <pc:chgData name="Paul Law" userId="ab28829c8b11b3fd" providerId="LiveId" clId="{30C4E32C-78ED-4029-8C46-33D3EA107CD6}" dt="2018-06-04T12:52:28.445" v="34" actId="14100"/>
        <pc:sldMkLst>
          <pc:docMk/>
          <pc:sldMk cId="4251212567" sldId="261"/>
        </pc:sldMkLst>
        <pc:spChg chg="add del">
          <ac:chgData name="Paul Law" userId="ab28829c8b11b3fd" providerId="LiveId" clId="{30C4E32C-78ED-4029-8C46-33D3EA107CD6}" dt="2018-06-04T12:51:27.543" v="21" actId="478"/>
          <ac:spMkLst>
            <pc:docMk/>
            <pc:sldMk cId="4251212567" sldId="261"/>
            <ac:spMk id="2" creationId="{781AA52F-E80B-4E23-9FCB-79AA44FED218}"/>
          </ac:spMkLst>
        </pc:spChg>
        <pc:spChg chg="del mod">
          <ac:chgData name="Paul Law" userId="ab28829c8b11b3fd" providerId="LiveId" clId="{30C4E32C-78ED-4029-8C46-33D3EA107CD6}" dt="2018-06-04T12:24:49.865" v="7" actId="478"/>
          <ac:spMkLst>
            <pc:docMk/>
            <pc:sldMk cId="4251212567" sldId="261"/>
            <ac:spMk id="4" creationId="{C2080068-E2FF-4BD6-AC0A-677B76693EBE}"/>
          </ac:spMkLst>
        </pc:spChg>
        <pc:picChg chg="del">
          <ac:chgData name="Paul Law" userId="ab28829c8b11b3fd" providerId="LiveId" clId="{30C4E32C-78ED-4029-8C46-33D3EA107CD6}" dt="2018-06-04T12:51:17.742" v="19" actId="478"/>
          <ac:picMkLst>
            <pc:docMk/>
            <pc:sldMk cId="4251212567" sldId="261"/>
            <ac:picMk id="2050" creationId="{48D6F490-6452-4F7B-AAE5-430A055FC89F}"/>
          </ac:picMkLst>
        </pc:picChg>
        <pc:picChg chg="add mod">
          <ac:chgData name="Paul Law" userId="ab28829c8b11b3fd" providerId="LiveId" clId="{30C4E32C-78ED-4029-8C46-33D3EA107CD6}" dt="2018-06-04T12:52:28.445" v="34" actId="14100"/>
          <ac:picMkLst>
            <pc:docMk/>
            <pc:sldMk cId="4251212567" sldId="261"/>
            <ac:picMk id="3074" creationId="{27E997D8-601D-4A0E-A700-8394B44AE4B1}"/>
          </ac:picMkLst>
        </pc:picChg>
        <pc:picChg chg="add mod">
          <ac:chgData name="Paul Law" userId="ab28829c8b11b3fd" providerId="LiveId" clId="{30C4E32C-78ED-4029-8C46-33D3EA107CD6}" dt="2018-06-04T12:52:18.587" v="31" actId="14100"/>
          <ac:picMkLst>
            <pc:docMk/>
            <pc:sldMk cId="4251212567" sldId="261"/>
            <ac:picMk id="3076" creationId="{36B998C4-C7F6-4B6B-BD99-3B22A2CA2E37}"/>
          </ac:picMkLst>
        </pc:picChg>
      </pc:sldChg>
      <pc:sldChg chg="addSp delSp modSp">
        <pc:chgData name="Paul Law" userId="ab28829c8b11b3fd" providerId="LiveId" clId="{30C4E32C-78ED-4029-8C46-33D3EA107CD6}" dt="2018-06-04T13:17:14.717" v="56" actId="14100"/>
        <pc:sldMkLst>
          <pc:docMk/>
          <pc:sldMk cId="1056095311" sldId="263"/>
        </pc:sldMkLst>
        <pc:spChg chg="add del">
          <ac:chgData name="Paul Law" userId="ab28829c8b11b3fd" providerId="LiveId" clId="{30C4E32C-78ED-4029-8C46-33D3EA107CD6}" dt="2018-06-04T13:16:14.429" v="36" actId="478"/>
          <ac:spMkLst>
            <pc:docMk/>
            <pc:sldMk cId="1056095311" sldId="263"/>
            <ac:spMk id="2" creationId="{5907224F-7923-44C8-A23C-A358729A2FB5}"/>
          </ac:spMkLst>
        </pc:spChg>
        <pc:spChg chg="add mod">
          <ac:chgData name="Paul Law" userId="ab28829c8b11b3fd" providerId="LiveId" clId="{30C4E32C-78ED-4029-8C46-33D3EA107CD6}" dt="2018-06-04T13:17:14.717" v="56" actId="14100"/>
          <ac:spMkLst>
            <pc:docMk/>
            <pc:sldMk cId="1056095311" sldId="263"/>
            <ac:spMk id="3" creationId="{FF7AA2F8-D4AC-4A06-84B0-1C3CE66BE550}"/>
          </ac:spMkLst>
        </pc:spChg>
        <pc:picChg chg="add mod">
          <ac:chgData name="Paul Law" userId="ab28829c8b11b3fd" providerId="LiveId" clId="{30C4E32C-78ED-4029-8C46-33D3EA107CD6}" dt="2018-06-04T13:17:04.433" v="53" actId="1076"/>
          <ac:picMkLst>
            <pc:docMk/>
            <pc:sldMk cId="1056095311" sldId="263"/>
            <ac:picMk id="4098" creationId="{E9D7FC5C-944C-4BF3-AA8E-6BDEDE85145B}"/>
          </ac:picMkLst>
        </pc:picChg>
        <pc:picChg chg="del">
          <ac:chgData name="Paul Law" userId="ab28829c8b11b3fd" providerId="LiveId" clId="{30C4E32C-78ED-4029-8C46-33D3EA107CD6}" dt="2018-06-04T12:24:57.528" v="10" actId="478"/>
          <ac:picMkLst>
            <pc:docMk/>
            <pc:sldMk cId="1056095311" sldId="263"/>
            <ac:picMk id="4102" creationId="{14DFC102-EB2B-4672-A620-5A2417A0C6FB}"/>
          </ac:picMkLst>
        </pc:picChg>
      </pc:sldChg>
      <pc:sldChg chg="modSp">
        <pc:chgData name="Paul Law" userId="ab28829c8b11b3fd" providerId="LiveId" clId="{30C4E32C-78ED-4029-8C46-33D3EA107CD6}" dt="2018-06-04T12:24:37.686" v="4" actId="1076"/>
        <pc:sldMkLst>
          <pc:docMk/>
          <pc:sldMk cId="4071255816" sldId="266"/>
        </pc:sldMkLst>
        <pc:picChg chg="mod">
          <ac:chgData name="Paul Law" userId="ab28829c8b11b3fd" providerId="LiveId" clId="{30C4E32C-78ED-4029-8C46-33D3EA107CD6}" dt="2018-06-04T12:24:37.686" v="4" actId="1076"/>
          <ac:picMkLst>
            <pc:docMk/>
            <pc:sldMk cId="4071255816" sldId="266"/>
            <ac:picMk id="1028" creationId="{072B02BC-3BD5-42EE-BD9D-278AA500587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100BF5-B662-4CF2-A83D-F8B1FC4DC8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771C01C2-09E9-45C8-A39D-014728B45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044C7C38-BF91-4CB2-B783-CA24648F5459}"/>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5" name="Footer Placeholder 4">
            <a:extLst>
              <a:ext uri="{FF2B5EF4-FFF2-40B4-BE49-F238E27FC236}">
                <a16:creationId xmlns:a16="http://schemas.microsoft.com/office/drawing/2014/main" xmlns="" id="{55EF497E-DFB2-4AA8-A455-3DCF846356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FB965903-4E89-48AC-9D2E-FDFBAEAB2C49}"/>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77686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F9EA2-A949-4819-840C-672B64703D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C8EB5D46-ADED-4C42-94F0-CECEA4B97F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2A4BDBC-5104-4F92-9122-9A9C9869A639}"/>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5" name="Footer Placeholder 4">
            <a:extLst>
              <a:ext uri="{FF2B5EF4-FFF2-40B4-BE49-F238E27FC236}">
                <a16:creationId xmlns:a16="http://schemas.microsoft.com/office/drawing/2014/main" xmlns="" id="{ED6451D9-9E26-4A59-9F4D-BF7AE02EE6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805E9058-5CD3-4365-8175-D0F4F7424E1E}"/>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1939048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4EA615-F050-4E2A-AE3D-662D0DDC0C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36EC0A2-F9EB-478F-908B-C500D5DBB5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A08C4D06-2ED6-4DA3-A449-B4B206BA5773}"/>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5" name="Footer Placeholder 4">
            <a:extLst>
              <a:ext uri="{FF2B5EF4-FFF2-40B4-BE49-F238E27FC236}">
                <a16:creationId xmlns:a16="http://schemas.microsoft.com/office/drawing/2014/main" xmlns="" id="{B316C64C-D92F-447C-819C-D7C6D94CD5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FFAA585-CFFC-4DEE-AEDE-7F0D7F436304}"/>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3830569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89BE3E-0699-4B1C-BA82-4BC02D0EA4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FB688EE-087C-4123-AD4A-4EF7A41768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749CA42C-E8E9-4F04-806C-3EB9ACB7DF4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3F154CE7-11A4-423F-B901-2A3B6AC9FE6D}"/>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6" name="Footer Placeholder 5">
            <a:extLst>
              <a:ext uri="{FF2B5EF4-FFF2-40B4-BE49-F238E27FC236}">
                <a16:creationId xmlns:a16="http://schemas.microsoft.com/office/drawing/2014/main" xmlns="" id="{A4786E56-D000-437C-BDBF-EFBC295ABD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08F3F8B2-E793-4283-B127-12B5B2C216F6}"/>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1585299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26C016-D77B-4ABF-9B95-D6F524E08C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4E0B532-1771-4799-96CD-83D9606B0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BBB24D24-DFC8-45D6-9E4A-40C43C9EDF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A03B8310-615C-4F9D-A3B9-279F10505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1D47DC5D-D991-48D5-AC75-2694A590775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F8FF9501-34C6-4E89-86F6-561559B66EDA}"/>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8" name="Footer Placeholder 7">
            <a:extLst>
              <a:ext uri="{FF2B5EF4-FFF2-40B4-BE49-F238E27FC236}">
                <a16:creationId xmlns:a16="http://schemas.microsoft.com/office/drawing/2014/main" xmlns="" id="{5F7276F2-0229-4DDA-BD56-CF3E9CE82E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1081A22A-BE99-4845-9F08-3B162A8E087F}"/>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145796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E419C6-93A8-4DD6-91F1-2444192C6A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C6E24CFC-8FF7-42F2-91A4-9E30AF2EB12A}"/>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4" name="Footer Placeholder 3">
            <a:extLst>
              <a:ext uri="{FF2B5EF4-FFF2-40B4-BE49-F238E27FC236}">
                <a16:creationId xmlns:a16="http://schemas.microsoft.com/office/drawing/2014/main" xmlns="" id="{A62239DD-E5B8-495B-8493-8970C8406BE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50338DBA-E836-424C-BB13-843B2C506A92}"/>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181381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54AF674-59B0-4B36-A850-1C3A186482D2}"/>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3" name="Footer Placeholder 2">
            <a:extLst>
              <a:ext uri="{FF2B5EF4-FFF2-40B4-BE49-F238E27FC236}">
                <a16:creationId xmlns:a16="http://schemas.microsoft.com/office/drawing/2014/main" xmlns="" id="{B4B63A86-1BC8-410C-B1AF-E1B3A07B2FE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2752DE96-8979-495E-A206-EA9F1C763E14}"/>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276865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4DE9E2-88DB-43FB-A36C-105B5230BF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AC851B1-26C2-4258-ACBC-353B9BA562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927ACC37-BE5E-42B7-95F1-F372A679F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47D5672-4B5A-4205-87C2-DADE09DAF02F}"/>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6" name="Footer Placeholder 5">
            <a:extLst>
              <a:ext uri="{FF2B5EF4-FFF2-40B4-BE49-F238E27FC236}">
                <a16:creationId xmlns:a16="http://schemas.microsoft.com/office/drawing/2014/main" xmlns="" id="{305E63EF-7CC4-489B-8517-88AF40C12F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E2984548-A314-41AC-9044-85D5B6D86E00}"/>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201143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69B215-6DCF-4782-A2E3-4BDE61E6F4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5103733C-7882-4F7E-9489-EC938D486D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5F402CCA-74DF-4C88-B58A-0DF1DD5BD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4CC9BA5-851B-4868-9621-0E06078930A1}"/>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6" name="Footer Placeholder 5">
            <a:extLst>
              <a:ext uri="{FF2B5EF4-FFF2-40B4-BE49-F238E27FC236}">
                <a16:creationId xmlns:a16="http://schemas.microsoft.com/office/drawing/2014/main" xmlns="" id="{80285404-C2B2-4C1C-B4DB-38EB64661E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E35B8D51-34B0-44FB-8ACD-A4DD11E4A4A6}"/>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7149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DCB5EA-4029-47B6-9E85-2F3C8051675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D5C480CD-8F09-4ABD-AC31-5737BBB2AEC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4B16B09-41FB-4414-8BD3-8BDCF65658F1}"/>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5" name="Footer Placeholder 4">
            <a:extLst>
              <a:ext uri="{FF2B5EF4-FFF2-40B4-BE49-F238E27FC236}">
                <a16:creationId xmlns:a16="http://schemas.microsoft.com/office/drawing/2014/main" xmlns="" id="{6292E10A-AAE4-41B6-91DC-8B05C87A94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37953D7-6A3E-4D68-ABBA-A30262B48CD3}"/>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3798316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605C163-00EE-49DB-8DA4-287F9C1893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CC17BC47-B0FD-4E51-B772-6CE51D79A6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6A6CE41A-114B-48F3-A762-1BA20E66B5DD}"/>
              </a:ext>
            </a:extLst>
          </p:cNvPr>
          <p:cNvSpPr>
            <a:spLocks noGrp="1"/>
          </p:cNvSpPr>
          <p:nvPr>
            <p:ph type="dt" sz="half" idx="10"/>
          </p:nvPr>
        </p:nvSpPr>
        <p:spPr/>
        <p:txBody>
          <a:bodyPr/>
          <a:lstStyle/>
          <a:p>
            <a:fld id="{8BE9455B-D79A-4763-9BE8-02A926D3DD8D}" type="datetimeFigureOut">
              <a:rPr lang="en-GB" smtClean="0"/>
              <a:pPr/>
              <a:t>01/09/2018</a:t>
            </a:fld>
            <a:endParaRPr lang="en-GB"/>
          </a:p>
        </p:txBody>
      </p:sp>
      <p:sp>
        <p:nvSpPr>
          <p:cNvPr id="5" name="Footer Placeholder 4">
            <a:extLst>
              <a:ext uri="{FF2B5EF4-FFF2-40B4-BE49-F238E27FC236}">
                <a16:creationId xmlns:a16="http://schemas.microsoft.com/office/drawing/2014/main" xmlns="" id="{45DA11BA-6322-4F18-A771-BF6E8EF662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54568C01-5704-4E2A-A3D3-05B093CB144E}"/>
              </a:ext>
            </a:extLst>
          </p:cNvPr>
          <p:cNvSpPr>
            <a:spLocks noGrp="1"/>
          </p:cNvSpPr>
          <p:nvPr>
            <p:ph type="sldNum" sz="quarter" idx="12"/>
          </p:nvPr>
        </p:nvSpPr>
        <p:spPr/>
        <p:txBody>
          <a:body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3055456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A1E950D-7FEB-48FE-9FBC-AC5E146009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714E967B-3F57-4185-9541-053D2827C7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BD8BB707-7FC6-4975-8709-1491CB01DC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9455B-D79A-4763-9BE8-02A926D3DD8D}" type="datetimeFigureOut">
              <a:rPr lang="en-GB" smtClean="0"/>
              <a:pPr/>
              <a:t>01/09/2018</a:t>
            </a:fld>
            <a:endParaRPr lang="en-GB"/>
          </a:p>
        </p:txBody>
      </p:sp>
      <p:sp>
        <p:nvSpPr>
          <p:cNvPr id="5" name="Footer Placeholder 4">
            <a:extLst>
              <a:ext uri="{FF2B5EF4-FFF2-40B4-BE49-F238E27FC236}">
                <a16:creationId xmlns:a16="http://schemas.microsoft.com/office/drawing/2014/main" xmlns="" id="{9D65964B-A1FB-4801-8B03-593AFFA12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807477E1-0A09-4A73-8353-AE7B01CC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6C481-B77E-46D2-97F8-82A299AEEB07}" type="slidenum">
              <a:rPr lang="en-GB" smtClean="0"/>
              <a:pPr/>
              <a:t>‹#›</a:t>
            </a:fld>
            <a:endParaRPr lang="en-GB"/>
          </a:p>
        </p:txBody>
      </p:sp>
    </p:spTree>
    <p:extLst>
      <p:ext uri="{BB962C8B-B14F-4D97-AF65-F5344CB8AC3E}">
        <p14:creationId xmlns:p14="http://schemas.microsoft.com/office/powerpoint/2010/main" xmlns="" val="1504812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poppy armistice day">
            <a:extLst>
              <a:ext uri="{FF2B5EF4-FFF2-40B4-BE49-F238E27FC236}">
                <a16:creationId xmlns:a16="http://schemas.microsoft.com/office/drawing/2014/main" xmlns="" id="{072B02BC-3BD5-42EE-BD9D-278AA500587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71650" y="185737"/>
            <a:ext cx="8648700" cy="64865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7125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lated image">
            <a:extLst>
              <a:ext uri="{FF2B5EF4-FFF2-40B4-BE49-F238E27FC236}">
                <a16:creationId xmlns:a16="http://schemas.microsoft.com/office/drawing/2014/main" xmlns="" id="{C01E19DC-A4A4-4910-A9B5-060F1BFCCAFF}"/>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2082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replica of Ferdinand Foch's railway carriage nov 11">
            <a:extLst>
              <a:ext uri="{FF2B5EF4-FFF2-40B4-BE49-F238E27FC236}">
                <a16:creationId xmlns:a16="http://schemas.microsoft.com/office/drawing/2014/main" xmlns="" id="{27E997D8-601D-4A0E-A700-8394B44AE4B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5892800" cy="4419600"/>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Image result for replica of Ferdinand Foch's railway carriage nov 11">
            <a:extLst>
              <a:ext uri="{FF2B5EF4-FFF2-40B4-BE49-F238E27FC236}">
                <a16:creationId xmlns:a16="http://schemas.microsoft.com/office/drawing/2014/main" xmlns="" id="{36B998C4-C7F6-4B6B-BD99-3B22A2CA2E3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48300" y="2262923"/>
            <a:ext cx="6743700" cy="45950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5121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AE85E721-01AB-4FD5-ABA2-CA5982E40578}"/>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885950" y="247650"/>
            <a:ext cx="8839199" cy="6458236"/>
          </a:xfrm>
        </p:spPr>
      </p:pic>
    </p:spTree>
    <p:extLst>
      <p:ext uri="{BB962C8B-B14F-4D97-AF65-F5344CB8AC3E}">
        <p14:creationId xmlns:p14="http://schemas.microsoft.com/office/powerpoint/2010/main" xmlns="" val="3927832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 this frame from video, the Most Rev. Michael Bruce Curry speaks during the wedding ceremony of Britain's Prince Harry and Meghan Markle at St. George's Chapel in Windsor Castle in Windsor, near London, England, on Saturday.">
            <a:extLst>
              <a:ext uri="{FF2B5EF4-FFF2-40B4-BE49-F238E27FC236}">
                <a16:creationId xmlns:a16="http://schemas.microsoft.com/office/drawing/2014/main" xmlns="" id="{E9D7FC5C-944C-4BF3-AA8E-6BDEDE85145B}"/>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50453" y="207133"/>
            <a:ext cx="8764764" cy="505997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FF7AA2F8-D4AC-4A06-84B0-1C3CE66BE550}"/>
              </a:ext>
            </a:extLst>
          </p:cNvPr>
          <p:cNvSpPr txBox="1"/>
          <p:nvPr/>
        </p:nvSpPr>
        <p:spPr>
          <a:xfrm>
            <a:off x="439615" y="5288340"/>
            <a:ext cx="11148646" cy="1569660"/>
          </a:xfrm>
          <a:prstGeom prst="rect">
            <a:avLst/>
          </a:prstGeom>
          <a:noFill/>
        </p:spPr>
        <p:txBody>
          <a:bodyPr wrap="square" rtlCol="0">
            <a:spAutoFit/>
          </a:bodyPr>
          <a:lstStyle/>
          <a:p>
            <a:pPr algn="r"/>
            <a:r>
              <a:rPr lang="en-GB" sz="3200" b="1" dirty="0" smtClean="0">
                <a:solidFill>
                  <a:schemeClr val="accent1"/>
                </a:solidFill>
              </a:rPr>
              <a:t>‘When </a:t>
            </a:r>
            <a:r>
              <a:rPr lang="en-GB" sz="3200" b="1" dirty="0">
                <a:solidFill>
                  <a:schemeClr val="accent1"/>
                </a:solidFill>
              </a:rPr>
              <a:t>love is the way, we will lay down our swords and </a:t>
            </a:r>
            <a:r>
              <a:rPr lang="en-GB" sz="3200" b="1" dirty="0" smtClean="0">
                <a:solidFill>
                  <a:schemeClr val="accent1"/>
                </a:solidFill>
              </a:rPr>
              <a:t>shields, down </a:t>
            </a:r>
            <a:r>
              <a:rPr lang="en-GB" sz="3200" b="1" dirty="0">
                <a:solidFill>
                  <a:schemeClr val="accent1"/>
                </a:solidFill>
              </a:rPr>
              <a:t>by the riverside, to study war no </a:t>
            </a:r>
            <a:r>
              <a:rPr lang="en-GB" sz="3200" b="1" dirty="0" smtClean="0">
                <a:solidFill>
                  <a:schemeClr val="accent1"/>
                </a:solidFill>
              </a:rPr>
              <a:t>more’.    </a:t>
            </a:r>
            <a:endParaRPr lang="en-GB" sz="3200" b="1" dirty="0">
              <a:solidFill>
                <a:schemeClr val="accent1"/>
              </a:solidFill>
            </a:endParaRPr>
          </a:p>
          <a:p>
            <a:pPr algn="r"/>
            <a:endParaRPr lang="en-GB" sz="3200" b="1" dirty="0">
              <a:solidFill>
                <a:schemeClr val="accent1"/>
              </a:solidFill>
            </a:endParaRPr>
          </a:p>
        </p:txBody>
      </p:sp>
    </p:spTree>
    <p:extLst>
      <p:ext uri="{BB962C8B-B14F-4D97-AF65-F5344CB8AC3E}">
        <p14:creationId xmlns:p14="http://schemas.microsoft.com/office/powerpoint/2010/main" xmlns="" val="1056095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914</TotalTime>
  <Words>27</Words>
  <Application>Microsoft Office PowerPoint</Application>
  <PresentationFormat>Custom</PresentationFormat>
  <Paragraphs>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Law</dc:creator>
  <cp:lastModifiedBy>Owner</cp:lastModifiedBy>
  <cp:revision>27</cp:revision>
  <dcterms:created xsi:type="dcterms:W3CDTF">2017-12-11T14:23:02Z</dcterms:created>
  <dcterms:modified xsi:type="dcterms:W3CDTF">2018-09-01T09:48:30Z</dcterms:modified>
</cp:coreProperties>
</file>