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A3671-2BC4-4EA4-9FFC-1F3D8FD4B818}" type="datetimeFigureOut">
              <a:rPr lang="en-GB" smtClean="0"/>
              <a:pPr/>
              <a:t>24/08/2018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C00B9-C182-4A66-B262-EA496F71FE6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A3671-2BC4-4EA4-9FFC-1F3D8FD4B818}" type="datetimeFigureOut">
              <a:rPr lang="en-GB" smtClean="0"/>
              <a:pPr/>
              <a:t>24/08/2018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C00B9-C182-4A66-B262-EA496F71FE6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A3671-2BC4-4EA4-9FFC-1F3D8FD4B818}" type="datetimeFigureOut">
              <a:rPr lang="en-GB" smtClean="0"/>
              <a:pPr/>
              <a:t>24/08/2018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C00B9-C182-4A66-B262-EA496F71FE6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A3671-2BC4-4EA4-9FFC-1F3D8FD4B818}" type="datetimeFigureOut">
              <a:rPr lang="en-GB" smtClean="0"/>
              <a:pPr/>
              <a:t>24/08/2018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C00B9-C182-4A66-B262-EA496F71FE6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A3671-2BC4-4EA4-9FFC-1F3D8FD4B818}" type="datetimeFigureOut">
              <a:rPr lang="en-GB" smtClean="0"/>
              <a:pPr/>
              <a:t>24/08/2018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C00B9-C182-4A66-B262-EA496F71FE6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A3671-2BC4-4EA4-9FFC-1F3D8FD4B818}" type="datetimeFigureOut">
              <a:rPr lang="en-GB" smtClean="0"/>
              <a:pPr/>
              <a:t>24/08/2018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C00B9-C182-4A66-B262-EA496F71FE6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A3671-2BC4-4EA4-9FFC-1F3D8FD4B818}" type="datetimeFigureOut">
              <a:rPr lang="en-GB" smtClean="0"/>
              <a:pPr/>
              <a:t>24/08/2018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C00B9-C182-4A66-B262-EA496F71FE6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A3671-2BC4-4EA4-9FFC-1F3D8FD4B818}" type="datetimeFigureOut">
              <a:rPr lang="en-GB" smtClean="0"/>
              <a:pPr/>
              <a:t>24/08/2018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C00B9-C182-4A66-B262-EA496F71FE6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A3671-2BC4-4EA4-9FFC-1F3D8FD4B818}" type="datetimeFigureOut">
              <a:rPr lang="en-GB" smtClean="0"/>
              <a:pPr/>
              <a:t>24/08/2018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C00B9-C182-4A66-B262-EA496F71FE6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A3671-2BC4-4EA4-9FFC-1F3D8FD4B818}" type="datetimeFigureOut">
              <a:rPr lang="en-GB" smtClean="0"/>
              <a:pPr/>
              <a:t>24/08/2018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C00B9-C182-4A66-B262-EA496F71FE6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A3671-2BC4-4EA4-9FFC-1F3D8FD4B818}" type="datetimeFigureOut">
              <a:rPr lang="en-GB" smtClean="0"/>
              <a:pPr/>
              <a:t>24/08/2018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C00B9-C182-4A66-B262-EA496F71FE6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A3671-2BC4-4EA4-9FFC-1F3D8FD4B818}" type="datetimeFigureOut">
              <a:rPr lang="en-GB" smtClean="0"/>
              <a:pPr/>
              <a:t>24/08/2018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C00B9-C182-4A66-B262-EA496F71FE6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4800" dirty="0" smtClean="0"/>
              <a:t>What do you remember?....</a:t>
            </a:r>
            <a:endParaRPr lang="en-GB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mg.grouponcdn.com/deal/6rY72yYerpTt4hsjyW6yvEGECwe/6r-960x576/v1/c700x4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8640960" cy="51845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www.amazingpizzamachine.com/images/galleries/gallery-birthday-900x600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8788524" cy="5859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thefeastoftabernacles.com/wp-content/uploads/2017/02/Passover-201-68-of-88-630x3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178496"/>
            <a:ext cx="8856983" cy="44284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www.hindustantimes.com/rf/image_size_800x600/HT/p2/2016/10/30/Pictures/diwali-celebrations_fe32bb2e-9e8b-11e6-a472-803c9c62b4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424936" cy="6318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culturalindia.net/iliimages/Muslim-Wedding-ili-142-img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08720"/>
            <a:ext cx="5715000" cy="3333750"/>
          </a:xfrm>
          <a:prstGeom prst="rect">
            <a:avLst/>
          </a:prstGeom>
          <a:noFill/>
        </p:spPr>
      </p:pic>
      <p:sp>
        <p:nvSpPr>
          <p:cNvPr id="2052" name="AutoShape 4" descr="data:image/jpeg;base64,/9j/4AAQSkZJRgABAQAAAQABAAD/2wCEAAkGBxITEhUTExMWFRUXFxcXFxcVFxUXGBcVFRgWFxUVFRUYHSggGBolGxUXITEhJSkrLi4uFx8zODMsNygtLisBCgoKDg0OGxAQGy0lIB8tLS0tLy0tLS0tLS0tLS0tLS0tLS0tLSstLS0tLS0tLS0tLS0tLS0tLS0tLS0tLS0tLf/AABEIARMAtwMBIgACEQEDEQH/xAAcAAABBQEBAQAAAAAAAAAAAAAGAAIDBAUHAQj/xABDEAABAwIEAwYDBQYCCgMAAAABAAIRAyEEBRIxBkFREyJhcYGRB6GxMkJSwdEUI2Jy4fCCohUkM0NTY5KywvEWc6P/xAAZAQADAQEBAAAAAAAAAAAAAAABAgMABAX/xAApEQACAgICAQQBAwUAAAAAAAAAAQIRAyESMUEEIjJRYRMUcSNCUsHh/9oADAMBAAIRAxEAPwDuCSSjrv0tJWMSJJlF0tB8E9YxFVYCQJjyWfmWUCpfU8eTiLjmr4aNU81m5znrKAEiTKDkvJqJ8qwBpyXPc4n8UWHotFQ4XEtqNDmEEHopkTCTajoBPROVfHToMLGBwd4l3Uk+6sNYoqJAt0U+pRKEJ3Verl9MnURHkrPZXlePFigEpYnEspiBCdRAcAZlZ1akXEyEFYviqrh6xp7tGyHJmpBhm9fSdxCxswLnNlrQQOqzaPFfam7JhPfnuruBt1uSDxNLB4xzntLyABsAtWnVL6kgWHNAuNruY4E7LTwnEDw2C23Va1ewMIsRWvKz8RXBJi5+iz8RmTyLNmV5g6dQ9490eKe14EGY3EW00xfmkrlFmmXECORSS0NZ2ZQ4kiL7KZR16Qc0tOxCuyYqDwRZSKrluEFNmkEne53VpBfkxn1cK81QQ7uHcc/RYvHmWg4V7wO8yHA+Rv8AJblbG6XhrrSYUuZUA+k5huHCD5HdDito1mbwhh9GGpg76QttQMYGU4GwFkzAVXObLxBM2W60HstKrmVQtpkhWkysO6fJFgBTDdSrzFUp+CstNlJFBOVXGVIFlYJVTFhBhKJJJhAvFnDL31NbeaPMKO8SVLiA03KJgJy3JGYen3ruUApDXqjdbudxFjZZmGoSkYUUcwwmtOwmDcQBFlo/sxjZV6OLLZ5RySSQKNbAZbDbp+NwndiFRwvEjdiFLjs9YQC03BuFVTjQlMgrYRzaUuBidkk7F8TUjAgnwSQbi/IaZ2FJJJdAggvNS9SWMZGe5S6uBpfoc0yDE+6zc14qZhhord2oBMfiHVp57IpXN/izgXVRTc2O4YJ8HED6wpzWrQ0ey+zjanWinSlznRaPs+aMsPRIaJN0HcA8KtoMFU3c697wOXkjhaKb2zP8HgSIXqSoKDGiHFvQkeylAT6je87zP1XqiUKz5TawEXT6hTahsgEo9jBJVSuATdaGuQsHPapZTLhuEAktXBB3koaGDNN8bgp+TZo2rTBBvzWthaUmShRjMxGHiXD2QbjsW3U7lfmug42nYkIDzWlJd3dlmAzqNIOMym4lsGyVOiAJlLUdlzsYjcSklTpOJheopsB9Grxzl6mc13SdEkOavUkkyAJc0+KeZvY5tGAGv708zp5e8FdLXPfixkRqsp4hu9PukctJvMdUk1aDF0zV+HWburUNLh/s4bq6jl6wi1Cvw7y51LDS775kDwHNFSMOjPsSSSSYBg1ftHzP1TSU6obnzP1UTnKJRETzdR1GahCkIum1nNY0ue4NaN3OIAHmSgMYub1jRpucLoTxuZHE0wwWndauc8XYFwcwVC7lIY6PcgILyzHtp1SJDmE2PTwSpMzD/h7LhRYBMrcp1RKxsHXaWggrOx/EzKVdtN33gg3QQjxBdeEF5rWBe4EQUVjMm6J3QPneLJqkhsShYKMrEEtcY2K8dWOkT7qKu8l0J2IfAAU5BNDKcV3pIkQksVtVzbtSWTYD6XxWLazcqpTzBpvKr8RUgS31WC+jHMrqkrYi0gyo4prtlBiXODg6bDksfK36QTKfmdZ72d23jz9EbBQQ03giQhfiTOaZq/svOAXE7X2b5qD4eYqrUbV7R5cGvhs+G/5KHj6hSa+k+weTp8xv8vzQlJ8LRopcqYYYBoFNgFhpCnVLJj+5p8+6B7K3UqBokkAeKonoDHSkhjMKGIxGJpmk4sosF3/iJOzRzsN/FE4QTtsxh1G3PmVGWr177nzP1TZUx0V8fiBSpvqROhrnQIBOkEwCbLjfEeYYvFuDnh0fcawu0R1aNifE7rsWbUw6i9pEyOfmFDi2NBAaAALADoLAIXRSEeRxfBZBiKm1Nx8SP1RHhPh/X0anENtJG59l0GnZWu2MJeRZY0jluFzAUHaA5xbMd6JHtyVTiikx+iqDcEK9xNl5FRzojvE+k2+Szs2wYc06D/hS2SlELcucHMaReyp57hJHjyWRwjmLmgsfy6omc9tQSN1N+1m7AOvSex3eC8rumEX43K+2HiEPZjk1SkCYJCzdgozdPJJQ0nGbpJaBR9HZ5TkN81i4qkQEQ5psPNZGN2Xa+yS6KYcWMknxWZmHEbG04kl2wg/nyV51N9RpGwFuq55no7J7mc/1ulboeKsuZdxHUwzjocO8ZIO0pma4yriHCo9xc7l0HgByWPlWUVq5NQDugxfnHRazRpseVlNulsdJN6Cnhji0sik8G/hIHj5LzjTNA51LUTGsQfu+SHTW0EPAmOXgiDB4uhiKclocBdzTcgjl72S2FxoPqWNpNY3vC7QQBvB5rIzXiqlSJBdpjwk8uXqsuSwCwdVd9lv3WAWmOgEe48IpZhw02uCa1QueREgNbA6AAKjyN6QI4l2y+zOAXbSDeRvfnC0KdYOEg2/uxQH/AKLq4MaRUc+lNtW7CbRP4Dz6LVwGZ6YP3TZ3UG/5yP8A2FNTd0x5Y9aCPGOmm8THdN+lkEZnxsKdY0zQdYwbgn+bSJIBgm8I2FPUCORBHuEJZ2+iHuc8CZuPHp4pp6DhVskxOcvNEVaQsdi4E+dhBWflOd419QBwkH/ltDY3iRULh5wtnDYiiKAJexrYBmREnl5/oq+V51R1aYAcdoi/kpu15Omr8E/EGXiq5gMtBa4uImYEWEDfvIZ4sy7Q3taQAA6TBHLe+0esoxOLD67Wjbs3kxvd1MfkVTz7Ca6bmgQI2CZHPkqvyc3eHObqjSfBOyfMH03Fr3WW9mGCnDiBEIdxeEJbtcc1tdEQ4wONBAcFr917eqDOE6uphaTcIvyxwDUrVBsysw4eouGsCCktx2KYRoIuvUUkANsz2CysQ2VdxlbUfJVnLpfZNE+XUhpIXNPiTRAriNyL+my6ZhnANXLOPsTqxbGNvG6WXQ0ewx4GwbW4KmIE94u8ySUF8QnTUqH+JxHlNlvYXOW0KUOdAPRCue48VQXDbkp5apDY7sn4fqtquDT1hF1PJKNA9owQXQHGfug6vqAuX5DiS18SjY495wtUlxtIv00uIj1AUetFqs3MgxpqsfiSCe0JFMCP9kwkN8L3dPj5K5TzIOdoLXtP8QsfJwkeioYbLG1MBRogua3smDuHSbAWkcrKPJslbQJ0uMbxJj2VF1odIuZzWp6C1896RAa5xNugCE8skteLy1xYdQIOpoBaSD1bB/wIj4lyg1o01HMt91xEx1gg/NDWU4SphqlRlV5eHFh1O30u1CbnkQ0STsSkydWFfQb8P1i6lB3adPpuPkY9EC/E3CFlVjrhlQg6hye0QQfMEH0RrkA0h3p8plWc4y2liaLqVQWNwebXDZwVkuUUc/LjPRzPJcFh9INZj6jxezw1h3g2Ejl1Tc200ajajYDgDDQS4N7pAMnc3/oqGOwT8NVLKrXHSYDhq0G1nAfl4qbLsC/EVAXNLacjfcgch0HiptI6edrSC/gfDveH4h8w4BrJ5tBku8iQIRHUptkypsnwrzDWAaQDqO0Q3uBvjMW6T4KpRxbKrdTDIuOYII3a4G4I6FUS9tnLP5UDuOlocwjuk2PmmMydrqe8lbzsOHy1wsnUMGG2CXjsWwEwOHNKqRFphEeGdEpmbYOHa5Tcm1Vah6BarMaGGZJmEls0qcNsknUUC2XaFWRKe6osihjLWVrD4mTdOloWyzWLtJhctzukW4guN3T8l0/F1zpMCfJc8xuUV6lVz9JufkklsZMGc9xNR0AWAMpgrk048ERVMhrH7hUI4WrnamUjjaKKVMFcKS1wKMsFig9lSnMa2R5Hl/fipMJwViPvMt5hWXcLVRbTpnfnZBwthUwiyLMKVTDkUHFwpONIyHNIcwAgEOvMOb7qChiXuL26KgfbmxocCJBZ3rj5q5keBbSY8RBc4Fx5ucGgSTzMAXUuOwrXC6nxqVM6cc0zIxFd7NILahe42+w4CBMuAd3RH1WdmmIL8U1hH+4cXermR/2uWti8RSw9MuJk8gLuJ6AIWwWJqGp2zgNT3EkbhtNndDAfPV5lJka8Dt/QZ5E4lhB3EA+k39RBVvG45tJpLjysObjsAPEkgeqzsDiAbs3iCECcaYPE0qna06jyHC5Bh1iSDP3gBO20TZdvo1HJps4M9xdpBbxIyK7qVVpvUL6bgJ1scbAeLfsx4DqFt5HkYJGuGAbMBGuP4vw/XyXHn8YY1wptOIf3djqM6TIPe+1N95nltZF3wi/eYyo5wE0muuBcuqOGpxduTdw+S7P2ULcmxH6mXFRR2GW02WAa1o8gFwrAcRvZiKtVl2VKj3lp2Ic9zh5G+66R8Uc47HA1AD36v7pt/wAf2z6MDvWFww4qIsT4D9VfDCPF8vJG9nYct4iw776tJP4v1CvYqvA1sIcDzBBHuFxnDYsjmtbBZw9p7riPI7+fVJP0KfxYyyfZ0zG4XUwEi5Sy3BiltzWHlvE+tobUi2zhaf5hy81vUscHRGy4MmN43Uiidlh1bcBJVqbjqMbJJAk2CpN0haWDpMVKjhmgQp6OAk/aMdJVuVIHGNl97GpNoBesoaU8SkYpF2Q6KxRpjoo8Q8NElZWGzCtVJFJogWLnGGjwnmfASkaGRvVq7Wi4WNUxgc7ZWaOXPfPa1bASRTH0c79FLhsBTbdo1H+K/wAoAQSfYxRrNho6brOzGpZXcVX1X8z7mVmYxpIP5rny22deNUgUzmppDnm5H2R/EZ0j5E+TSqfCucMf+4eIc3YzYyJInrJcoM1xbnCoQYa0O02Ekl2mSeRMH0AHWavDGTB5lzwxxgtkSDA2IQUEos0pXI6Hk9K5kiN+6J9LHZT57gRUZobId5bE3a8T0cAfdD+WV8ZSr6cRo0bMLWtg9CDc3/RGLHAw4eseG+ybA+E1slk2gOx3A/Z4KqaTdVYvFURuQ0n923w0vdbmStX4XcNVMLTq1ao0VKrz3TBim2QyfG5KLw/uj0Xma45tCjUrP+zTY558miYHidvVe7zbVHA1Rx/4r5sauN7IGW0Ghsf8x4D3n20D/CUEl6kxOJdUe6o+73uc938zyXO+ZKhXQlSoA8vhetqkKJxTXHktyCaeHxruqLeCc1JqGg8zIJb5i5HqJ9kC0XXW/wAO1NOLw5H/ABaY/wAL3Bjvqp5YqcGmFOmddoEAJKR7Ul5VIpsu08GequUqcBRUqllI1yWthb0SaFHWBAkJzUqv2SiKAeeZ1VDi3YIpw5002NHJo9SbuPqZQrnlBr33G6KnDkoOR0Y0aGEP7qqfAj5H9VXLoI81fwNCaTh+KfoB9Qst55GxFiPEbqr+KNHcmVKwMQdxY+YsVnY+zfCFr1WTceo8eo6z+qpYqiIOr25/081KSLqQIY/DND2W7mnT/ipNBM+eqffoquAqNc3tGthoMGBtsT58rhTYzFPptfTLS4ky0AF3eZIkRcDSY/xLJweNpEkGm91QXLG9rqEiL94DlsoJ32Zqugmbi9FRrXOD6FQXDrhp5Oa4fZsPdEOXg03aSZ5MPUO2PjAXNcHiageWljmsLpaHSS08y0nkfqj/ACNxcATMCdM+KT+6h61YR0YGlo2/JBXxiznRh2YZp71Z2p3/ANdMg/N+n/pcjIOi64Tx3m5xONqu+6w9iz+WkSCfV+s+RC9v0krj/BwZ41KzFL17KKcDj29jTEAkANkkHuhrRGkgwZ5/onY2rTLodQbIZeKbT3wYuSdjImNpiOa9X9PV2cvMESV5N1q5++mez7NjGfa1BrQL9yJPPnzWODuufJ7XQ62StfC3MnqAV8O4mAKtME9BrbdYLVfpSWOA3iR5jZZbTMdvrYR/4l6qdXiKnB7wSXj8kWphOKSmp01C2qp6dRO9iD2tTMSe6VKCszOcb2bSg9IKBfFN1VFvYitpIJ2Qr+1lztrrfxju4J/CPouOfxs6sO3QZ4FsU2+QPvf81XxmADzIMO+R8x+as4JsUqYPJjR7NCc5y9BJNUzm5NO0D9fAPG4BHUEfmoK2AIaSQAPMLexomm7yPyuhTN8Li4LWgFt5OqFzZVx6VloZG/IPZnVqF/dqdnSEyWgFzz0E8vFCuT6m4t9QajLo732nDmZtziyP8v4XqP0urO0jo25gTEE2Fo67KvxBhaVKpopsIinfbTE8z6m56rncJKLkyymm6RSxWPpVKdwCeRIAId0cOXmP/enlNWWhCeMwrtIqBjmiQ0OP3w4gSB05/wB2JspbDQkineyqSoIqb7L584hw3ZYvEUx92q+P5XHU3/K4LvdFy4v8RqGjMap/G2m//IGfWmV3+mdSOfOvaYTKhGxI8iV6Xk7kqNqfoXqq6OI8co2fqnuUNN1kk3tGROr2DI5Hw9eSzm1FfwhtIVISTAzrmFyahVpU6miNbGPjpqaDHzSV7ho6sJQP/Lb8hH5L1eVJU2iwQ4Qy2VPIQsOIGgQDKh/0+eiIgYCqsjO+8qGHz4ReyVTHNqGyEugoz8Hhh2hkc1pZk8QQmYYjXdV8xqxK5sukkdXp+2dAa+WtPUA+4VOrjmis2hfU5hfI2DWkC/iZ+RVHA164pUj3HsNNjvwOaC0GI2cB+iys6x9FtXtC46tIpy3TyLjEn+Y/JPl9XDHHZytMIHYgFr2agXNBBAIJ706ZHl9Cr1Ko0gc5uuW4XNodixSqEsFZzgHAatRGt9MbdwPJAt7zKM+E8a6tT7R72ySQaYsWnUbkk3kQfUrQ9SpuqBRtPHcAO/UCL9QFLRoNEwBPMwnv0kXVF2YMbrAJLmguIAJcQN9LRc3sq8hjP4tyB2IpEUixtS5l06SeUkTHsh6lhn0u7UbpdAtIPsRuEaU8YHiRPLcEH2KGM5Lu1Ossk7Bk2bJ0STudMExaZ6KeRJ7OjDJp8Tyg5cz+L2GivQqR9qm5hP8AI4ED/wDQro9F6DPi6yaFB0XFaPRzHn/xCOH5opmXsZzJpTtaZp6lODmjxXpq/ujgE4yFHRAheV6k7KJu8SklNcvsxcgDdWsueCS2fJVKNfkQSOvNWjhZAew+IV4u9xAdh4ArzgaYO7TUb7PcR8iElkcCPf8AsxI51HGPNrJ+cpLz8q97KJ6Murgq1PeU1uKe3f8ANH2eNY1vJDFQtcLAT1i/z2UJ3FjRpmPic1IbIa4jrED3Nlq8JY01QT/5A/RUsZlQe03k+N1p8DZX2QcDck7IKVmaoI8FSOok7Dfx6Aeay8WSXFkgXAkz3ZMSfAIheCP3bSATufGJN/kvcmyxpLxUYx8EkneJGlrQCPBzvUKWRqclGy0f6cfyZj8+a15psqF9MMAph1MjvN0tIDp2ggwQN1nf6DfigX6SAIOobVCPtN0zsbieVuiMP/jzDoLDphukyNTtIJcNJN2u1G55wtWnWDBDRYDkoftvepzZBM5dgMhdLqlRxZrPdEDU2zQNVxJMHf1lauO4JxBqU6+CcKDxqa41HOPdcWkFogybGQbIqxuTYaqHEhzZ30HTJHMjryV99ZzWtAl8QC4xJ6uMQJ8kFDjNzk7Xj/oYwtg/nWYVKApsnV32Nc50DxkwABMQfNFuGqDSIiD02We/s6l302uc0feAPXkfVUcxzOnh2NqPcKdIAAgMcQCSAIDAYFwNl0RmlK10wuD8mtm9cMpveY7rHPk8iwTv0XOamd/tFQ1DazbchI2B9PmUZ4vBNxlOHueKTgO606NVwRLh3ottI8UBZzkbsJV0NcXUyDoLpLtJM6HOIuQZ26+KXNkb34DD2yTZtYSpKGvioD+y04v++byn7lRE+VYWADPJCvxaf/q9ID/jD5U6ith3JHTlfsZy/R4L1O1OO9/r7rw0gNzP1/ovVWukecRgDf5/oo6I3T6zifAJURAS9yCT02TsLp4c5lwbJ1GnIkQI91OWktOxI6Lo46FOr8CBowdMn7xe7/MQPoktHhXKf9Sw02mkx3/U0O/NJefOnJlDNxeI7Sq5h5FJmWCLLNxlF/bvc3qruBxFWY0k+QJXPPsePRWdhXtNkQcM0yGuqEQAYHi7+gUmGwNR5uwtB3JtA5mFLmuNaxuhlmi36+qR6KwjyZVq4s9qwNuS8ADqXGI8N9+SJcFhH0mP1kd69txA58r+HuhXg7GuOKdEkGm6YAIBlpBceQsfVGmMPcIBBJ35b2spOCb5fRs73QtMBsyLAGeqe3SQWkxYj3VWtmNLVoLmh5+7Ik2mADv6L2rRsY33HNP11sj/ACeYmmHs0NIYdgdxJ3cQCJuT5pYis5ofqloYWgu0kh4IEua1skXMHy6LzC1TBJZfltePAEqQ5oNW5jnaLpUovsba6Ob5p8ROwzIs7NwpMaKdQGA/UYcHhnIAO2MEyegmlxBxx+1VtDHNZhWOa8uLH63BkOuDy1xAAmQFB8V87o4irSdSfTexgIJYAdT3b/vBuGtDbdSeaEMNhRUILd4uHcr3tKMqj/AvJtnceH+I6NRoDKjCALN1N1WsCRPdRBiaLMRScx4sRbaWn7rh4ri2T4A6Q0GQ0zIaRDuV/A39ui6Fh8ze1gG1usn0KnCW/wAFVByRHl9QimJsbgzY2J5IF+KlcGnRbPe7QujwDSCfdw91vcR57+z0nVA0vIsANpO2o/dHiuSYzHVK73VKjpefYDk1o5BdXpsbtfgbLJRjxIWqdh5G4UNJsz4KVrSvVx3Vo42MxDAAvA2wTsYDAT8O0ltjcLdzaMSYLeFew1AueGNIl5DR4FxgfVZ+HnUAUUcFYTtMVTkWpzUP+D7P+YtTOVQv6NR2SnUYxoY0wGgNHkBA+S8WK+uNUwbiCYPJery7Km7h8DSBJ0NB36+8qR2LYyTA08oG/iPBD1XOgZBD2sbc6qdQOqu3DWAiSOp+s2Dc7rZninO7JhpsmwP2zbcg7c0nJ+C/6cY/I6RXzBtQaaZ7xBgHw3P0uhtmXvruIJ0MaYc49fwtHM+OwlZ2T0HYXDw0ur4l4iqLy1w/3e3dYJ+1efYDZyzCYjQDUdpO+kQQPUhJVvZSUlFVE38vo0aLdFMR15ucepPMrTxGFMbybbnmL2jyWJldBxqsl0gST4x/VEdR23r+n5qygmtnJJ7BXOshqVtA7QM0VGPDgJLSw6wQDuZA3TqmdDW2lL6jgAXOYzQ0y5rNQBdMSbxIABK3XCZnn9EPYzIDPdcIJO86oMahI32XNljKK9kb+9mTFjs4FGAWue4k3GkBjQJ1vLoAEwOt7BDXGPFtGvhnUaDn/Yc6q8DTDRIDJO7nGNvuz1C28TQpss68dYMkeHMoXzfLm1WVm0W6S7vQRAeRB0+ulBWhpRbVoCqGEYaTXHcNnym4A90XZVw52VQO0AMLQ9pN+68Tp6BwMAnnCn4b4XY1oqV4e8EO0NNm9A78RtMfVGGExznujsw5kQWx/mnkqSSemPihKL5NdGYS0CAFV4idXo4R+IayzdI707OIbqjmBIRng8lpB+rfmAfu/qrOdZa2vQq0HWFRjmE8xqBEjxBv6JoYPsefqP8AE+d2ZniDq/fE6p1Bwa4Gd7ELIdSNz0JE+SY9j2Ocx0hzSWuAJs5pIcPcFeFx6m+910QjJEZShLwetJBkGCk5zvxH6Lxp6pO8Fe9dkR2GbMkqzhDDh7EKOlYJ3NWglFL7MXXbiRcHdH/w3wo0VajgSXODBbk0aj/3D2XO2v5lFOCfiGUmtYXNaeQMTNyfmp+pnUa+wxWzpOMxLWi4+YCS5njKdT79UyNpKS4LKHaOzF779f0TdPjHlYKm/Hk/ZAHi659v/azsXVc4nU+28T0iLLNhNWvjGN5hx6AjfxPJZ1bPG6gxrTJJuZgRF9o52v6LOmwteT0j+9rpj2SO80X9QPWLpWFG7w/i9VR5IIIAF3Ezc3iYBtyW8XoYyK2s+P0W5r7qtD4k5dkzNkzEOge5XlN1l5jdoCzAgQzJz3FpcRTqc26ZG5i+r8lnOoOaSX4h0RJADWtAAkmYnYdVfzXGAVKoJo0xS03LA57tQBtNvtWuFVdmQqubTDHOeL3YGtb4kQACZtAJuud1Z3Y5WlRo5NSHaMEOgyJM8wQN/NFGXYJrAWgcvUnxVTJ8pNMBzidQBAbybqJcfW5Wzh7mfJWhGiGbJyejzDC6nqBR02w5TuCojnPm/wCJOX9jmVcAQHkVW+VQS4/9YehwBdL+N2Cith60faY+m4/yEOYP871zXZWgYdTpFzg1olxMADmSit/BgFMFtSam5kW8gOQ8VawOVU8CwV8Q5peRIAIJv9xg5nx/JQZFxIX1nirA7Q9zo3ownnPXr5hRyTm9w6R048cFqfbBrFYN9Iw9pH0PkVG0LouOwzHtIcAQgfNaLKNXRO4nyk2n2VMHqVP2y0xc3p+G10RYcDUNV2yCRa4na/8AdkcYesHuADS4EWk2A9EEMi/9+SM+DMI899wOjTLCTG/MDon9RBOPKyMXszOIsC4vE2AECOqS3sYwF9/FJcVDhSysQDYxa59bf1UdWQZHmTIievnH0VoO7u3LntHieipuc2wEuO8idIv12jyugEjqVNnEWHTx5nwSqVxBnugRc2B8p/v5KpmmZU6YINWHHcC5Am9hMf1QrjuI6kRSY3VsHuknp1/PkgE6Lkzv3c9ZPutjVYLHy1sU2j+Fo+i1Hu2Vl0SZcwx5nkosVUiXHl/YC9FgAvHgmY3i09eSIDmD8YXUsXXeIc+rTaB0PaBhjwDqfzRFwrWD8bVgBzXNbUDheI7sdIlh9Vk4zhjEU8O9hZqiXAsvOm5I53Jd7BFPAuDc1jnOaWlwAhwLT9qo7Y/zBcMVL9Ra8/6KJ0tBQpaIuVEFLQ5rvJkhHeTyvHC4XqxjmvxqwmrCNf8A8Osx3o5rmfVwXGIX0H8R8J2mAxDYk9nqA/iY4OHzAXz61Xx9API/vwSKcknowS5dxJppaajS94s02hw/jPXx5qThEdtiK3ata/XTk6gDGlzQAAeUH5BDVNE/BNRrazybfuz/ANzJU5YoKLaWyjySlSbNvAcD4YvcXGo4G4ZqhrefISekE+6K9AAPWFBleKDtRFgFJUrd0lc7trYAex9GTMwkocTWknzXqFBsJcueX02vcZdG58J5bIc4lxT9bxqIDWtgC25vtukkpvoYFaDi4kuM7+XtsruXUmlwkfeH1SSSeRzqOE/RXTuEkl0EC0/knN3SSRASEKWkkksYlan0UkkTEzuSXNJJYxkcQNBpPB2j8wvmWj9keS9SVsQGOXoSSVl2YexEXCjRqqHnpb85n6D2SSSZPgZBpktmv9FJiahBAGySS5Bgbxtjb+7lJJJEJ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4" name="AutoShape 6" descr="data:image/jpeg;base64,/9j/4AAQSkZJRgABAQAAAQABAAD/2wCEAAkGBxITEhUTExMWFRUXFxcXFxcVFxUXGBcVFRgWFxUVFRUYHSggGBolGxUXITEhJSkrLi4uFx8zODMsNygtLisBCgoKDg0OGxAQGy0lIB8tLS0tLy0tLS0tLS0tLS0tLS0tLS0tLSstLS0tLS0tLS0tLS0tLS0tLS0tLS0tLS0tLf/AABEIARMAtwMBIgACEQEDEQH/xAAcAAABBQEBAQAAAAAAAAAAAAAGAAIDBAUHAQj/xABDEAABAwIEAwYDBQYCCgMAAAABAAIRAyEEBRIxBkFREyJhcYGRB6GxMkJSwdEUI2Jy4fCCohUkM0NTY5KywvEWc6P/xAAZAQADAQEBAAAAAAAAAAAAAAABAgMABAX/xAApEQACAgICAQQBAwUAAAAAAAAAAQIRAyESMUEEIjJRYRMUcSNCUsHh/9oADAMBAAIRAxEAPwDuCSSjrv0tJWMSJJlF0tB8E9YxFVYCQJjyWfmWUCpfU8eTiLjmr4aNU81m5znrKAEiTKDkvJqJ8qwBpyXPc4n8UWHotFQ4XEtqNDmEEHopkTCTajoBPROVfHToMLGBwd4l3Uk+6sNYoqJAt0U+pRKEJ3Verl9MnURHkrPZXlePFigEpYnEspiBCdRAcAZlZ1akXEyEFYviqrh6xp7tGyHJmpBhm9fSdxCxswLnNlrQQOqzaPFfam7JhPfnuruBt1uSDxNLB4xzntLyABsAtWnVL6kgWHNAuNruY4E7LTwnEDw2C23Va1ewMIsRWvKz8RXBJi5+iz8RmTyLNmV5g6dQ9490eKe14EGY3EW00xfmkrlFmmXECORSS0NZ2ZQ4kiL7KZR16Qc0tOxCuyYqDwRZSKrluEFNmkEne53VpBfkxn1cK81QQ7uHcc/RYvHmWg4V7wO8yHA+Rv8AJblbG6XhrrSYUuZUA+k5huHCD5HdDito1mbwhh9GGpg76QttQMYGU4GwFkzAVXObLxBM2W60HstKrmVQtpkhWkysO6fJFgBTDdSrzFUp+CstNlJFBOVXGVIFlYJVTFhBhKJJJhAvFnDL31NbeaPMKO8SVLiA03KJgJy3JGYen3ruUApDXqjdbudxFjZZmGoSkYUUcwwmtOwmDcQBFlo/sxjZV6OLLZ5RySSQKNbAZbDbp+NwndiFRwvEjdiFLjs9YQC03BuFVTjQlMgrYRzaUuBidkk7F8TUjAgnwSQbi/IaZ2FJJJdAggvNS9SWMZGe5S6uBpfoc0yDE+6zc14qZhhord2oBMfiHVp57IpXN/izgXVRTc2O4YJ8HED6wpzWrQ0ey+zjanWinSlznRaPs+aMsPRIaJN0HcA8KtoMFU3c697wOXkjhaKb2zP8HgSIXqSoKDGiHFvQkeylAT6je87zP1XqiUKz5TawEXT6hTahsgEo9jBJVSuATdaGuQsHPapZTLhuEAktXBB3koaGDNN8bgp+TZo2rTBBvzWthaUmShRjMxGHiXD2QbjsW3U7lfmug42nYkIDzWlJd3dlmAzqNIOMym4lsGyVOiAJlLUdlzsYjcSklTpOJheopsB9Grxzl6mc13SdEkOavUkkyAJc0+KeZvY5tGAGv708zp5e8FdLXPfixkRqsp4hu9PukctJvMdUk1aDF0zV+HWburUNLh/s4bq6jl6wi1Cvw7y51LDS775kDwHNFSMOjPsSSSSYBg1ftHzP1TSU6obnzP1UTnKJRETzdR1GahCkIum1nNY0ue4NaN3OIAHmSgMYub1jRpucLoTxuZHE0wwWndauc8XYFwcwVC7lIY6PcgILyzHtp1SJDmE2PTwSpMzD/h7LhRYBMrcp1RKxsHXaWggrOx/EzKVdtN33gg3QQjxBdeEF5rWBe4EQUVjMm6J3QPneLJqkhsShYKMrEEtcY2K8dWOkT7qKu8l0J2IfAAU5BNDKcV3pIkQksVtVzbtSWTYD6XxWLazcqpTzBpvKr8RUgS31WC+jHMrqkrYi0gyo4prtlBiXODg6bDksfK36QTKfmdZ72d23jz9EbBQQ03giQhfiTOaZq/svOAXE7X2b5qD4eYqrUbV7R5cGvhs+G/5KHj6hSa+k+weTp8xv8vzQlJ8LRopcqYYYBoFNgFhpCnVLJj+5p8+6B7K3UqBokkAeKonoDHSkhjMKGIxGJpmk4sosF3/iJOzRzsN/FE4QTtsxh1G3PmVGWr177nzP1TZUx0V8fiBSpvqROhrnQIBOkEwCbLjfEeYYvFuDnh0fcawu0R1aNifE7rsWbUw6i9pEyOfmFDi2NBAaAALADoLAIXRSEeRxfBZBiKm1Nx8SP1RHhPh/X0anENtJG59l0GnZWu2MJeRZY0jluFzAUHaA5xbMd6JHtyVTiikx+iqDcEK9xNl5FRzojvE+k2+Szs2wYc06D/hS2SlELcucHMaReyp57hJHjyWRwjmLmgsfy6omc9tQSN1N+1m7AOvSex3eC8rumEX43K+2HiEPZjk1SkCYJCzdgozdPJJQ0nGbpJaBR9HZ5TkN81i4qkQEQ5psPNZGN2Xa+yS6KYcWMknxWZmHEbG04kl2wg/nyV51N9RpGwFuq55no7J7mc/1ulboeKsuZdxHUwzjocO8ZIO0pma4yriHCo9xc7l0HgByWPlWUVq5NQDugxfnHRazRpseVlNulsdJN6Cnhji0sik8G/hIHj5LzjTNA51LUTGsQfu+SHTW0EPAmOXgiDB4uhiKclocBdzTcgjl72S2FxoPqWNpNY3vC7QQBvB5rIzXiqlSJBdpjwk8uXqsuSwCwdVd9lv3WAWmOgEe48IpZhw02uCa1QueREgNbA6AAKjyN6QI4l2y+zOAXbSDeRvfnC0KdYOEg2/uxQH/AKLq4MaRUc+lNtW7CbRP4Dz6LVwGZ6YP3TZ3UG/5yP8A2FNTd0x5Y9aCPGOmm8THdN+lkEZnxsKdY0zQdYwbgn+bSJIBgm8I2FPUCORBHuEJZ2+iHuc8CZuPHp4pp6DhVskxOcvNEVaQsdi4E+dhBWflOd419QBwkH/ltDY3iRULh5wtnDYiiKAJexrYBmREnl5/oq+V51R1aYAcdoi/kpu15Omr8E/EGXiq5gMtBa4uImYEWEDfvIZ4sy7Q3taQAA6TBHLe+0esoxOLD67Wjbs3kxvd1MfkVTz7Ca6bmgQI2CZHPkqvyc3eHObqjSfBOyfMH03Fr3WW9mGCnDiBEIdxeEJbtcc1tdEQ4wONBAcFr917eqDOE6uphaTcIvyxwDUrVBsysw4eouGsCCktx2KYRoIuvUUkANsz2CysQ2VdxlbUfJVnLpfZNE+XUhpIXNPiTRAriNyL+my6ZhnANXLOPsTqxbGNvG6WXQ0ewx4GwbW4KmIE94u8ySUF8QnTUqH+JxHlNlvYXOW0KUOdAPRCue48VQXDbkp5apDY7sn4fqtquDT1hF1PJKNA9owQXQHGfug6vqAuX5DiS18SjY495wtUlxtIv00uIj1AUetFqs3MgxpqsfiSCe0JFMCP9kwkN8L3dPj5K5TzIOdoLXtP8QsfJwkeioYbLG1MBRogua3smDuHSbAWkcrKPJslbQJ0uMbxJj2VF1odIuZzWp6C1896RAa5xNugCE8skteLy1xYdQIOpoBaSD1bB/wIj4lyg1o01HMt91xEx1gg/NDWU4SphqlRlV5eHFh1O30u1CbnkQ0STsSkydWFfQb8P1i6lB3adPpuPkY9EC/E3CFlVjrhlQg6hye0QQfMEH0RrkA0h3p8plWc4y2liaLqVQWNwebXDZwVkuUUc/LjPRzPJcFh9INZj6jxezw1h3g2Ejl1Tc200ajajYDgDDQS4N7pAMnc3/oqGOwT8NVLKrXHSYDhq0G1nAfl4qbLsC/EVAXNLacjfcgch0HiptI6edrSC/gfDveH4h8w4BrJ5tBku8iQIRHUptkypsnwrzDWAaQDqO0Q3uBvjMW6T4KpRxbKrdTDIuOYII3a4G4I6FUS9tnLP5UDuOlocwjuk2PmmMydrqe8lbzsOHy1wsnUMGG2CXjsWwEwOHNKqRFphEeGdEpmbYOHa5Tcm1Vah6BarMaGGZJmEls0qcNsknUUC2XaFWRKe6osihjLWVrD4mTdOloWyzWLtJhctzukW4guN3T8l0/F1zpMCfJc8xuUV6lVz9JufkklsZMGc9xNR0AWAMpgrk048ERVMhrH7hUI4WrnamUjjaKKVMFcKS1wKMsFig9lSnMa2R5Hl/fipMJwViPvMt5hWXcLVRbTpnfnZBwthUwiyLMKVTDkUHFwpONIyHNIcwAgEOvMOb7qChiXuL26KgfbmxocCJBZ3rj5q5keBbSY8RBc4Fx5ucGgSTzMAXUuOwrXC6nxqVM6cc0zIxFd7NILahe42+w4CBMuAd3RH1WdmmIL8U1hH+4cXermR/2uWti8RSw9MuJk8gLuJ6AIWwWJqGp2zgNT3EkbhtNndDAfPV5lJka8Dt/QZ5E4lhB3EA+k39RBVvG45tJpLjysObjsAPEkgeqzsDiAbs3iCECcaYPE0qna06jyHC5Bh1iSDP3gBO20TZdvo1HJps4M9xdpBbxIyK7qVVpvUL6bgJ1scbAeLfsx4DqFt5HkYJGuGAbMBGuP4vw/XyXHn8YY1wptOIf3djqM6TIPe+1N95nltZF3wi/eYyo5wE0muuBcuqOGpxduTdw+S7P2ULcmxH6mXFRR2GW02WAa1o8gFwrAcRvZiKtVl2VKj3lp2Ic9zh5G+66R8Uc47HA1AD36v7pt/wAf2z6MDvWFww4qIsT4D9VfDCPF8vJG9nYct4iw776tJP4v1CvYqvA1sIcDzBBHuFxnDYsjmtbBZw9p7riPI7+fVJP0KfxYyyfZ0zG4XUwEi5Sy3BiltzWHlvE+tobUi2zhaf5hy81vUscHRGy4MmN43Uiidlh1bcBJVqbjqMbJJAk2CpN0haWDpMVKjhmgQp6OAk/aMdJVuVIHGNl97GpNoBesoaU8SkYpF2Q6KxRpjoo8Q8NElZWGzCtVJFJogWLnGGjwnmfASkaGRvVq7Wi4WNUxgc7ZWaOXPfPa1bASRTH0c79FLhsBTbdo1H+K/wAoAQSfYxRrNho6brOzGpZXcVX1X8z7mVmYxpIP5rny22deNUgUzmppDnm5H2R/EZ0j5E+TSqfCucMf+4eIc3YzYyJInrJcoM1xbnCoQYa0O02Ekl2mSeRMH0AHWavDGTB5lzwxxgtkSDA2IQUEos0pXI6Hk9K5kiN+6J9LHZT57gRUZobId5bE3a8T0cAfdD+WV8ZSr6cRo0bMLWtg9CDc3/RGLHAw4eseG+ybA+E1slk2gOx3A/Z4KqaTdVYvFURuQ0n923w0vdbmStX4XcNVMLTq1ao0VKrz3TBim2QyfG5KLw/uj0Xma45tCjUrP+zTY558miYHidvVe7zbVHA1Rx/4r5sauN7IGW0Ghsf8x4D3n20D/CUEl6kxOJdUe6o+73uc938zyXO+ZKhXQlSoA8vhetqkKJxTXHktyCaeHxruqLeCc1JqGg8zIJb5i5HqJ9kC0XXW/wAO1NOLw5H/ABaY/wAL3Bjvqp5YqcGmFOmddoEAJKR7Ul5VIpsu08GequUqcBRUqllI1yWthb0SaFHWBAkJzUqv2SiKAeeZ1VDi3YIpw5002NHJo9SbuPqZQrnlBr33G6KnDkoOR0Y0aGEP7qqfAj5H9VXLoI81fwNCaTh+KfoB9Qst55GxFiPEbqr+KNHcmVKwMQdxY+YsVnY+zfCFr1WTceo8eo6z+qpYqiIOr25/081KSLqQIY/DND2W7mnT/ipNBM+eqffoquAqNc3tGthoMGBtsT58rhTYzFPptfTLS4ky0AF3eZIkRcDSY/xLJweNpEkGm91QXLG9rqEiL94DlsoJ32Zqugmbi9FRrXOD6FQXDrhp5Oa4fZsPdEOXg03aSZ5MPUO2PjAXNcHiageWljmsLpaHSS08y0nkfqj/ACNxcATMCdM+KT+6h61YR0YGlo2/JBXxiznRh2YZp71Z2p3/ANdMg/N+n/pcjIOi64Tx3m5xONqu+6w9iz+WkSCfV+s+RC9v0krj/BwZ41KzFL17KKcDj29jTEAkANkkHuhrRGkgwZ5/onY2rTLodQbIZeKbT3wYuSdjImNpiOa9X9PV2cvMESV5N1q5++mez7NjGfa1BrQL9yJPPnzWODuufJ7XQ62StfC3MnqAV8O4mAKtME9BrbdYLVfpSWOA3iR5jZZbTMdvrYR/4l6qdXiKnB7wSXj8kWphOKSmp01C2qp6dRO9iD2tTMSe6VKCszOcb2bSg9IKBfFN1VFvYitpIJ2Qr+1lztrrfxju4J/CPouOfxs6sO3QZ4FsU2+QPvf81XxmADzIMO+R8x+as4JsUqYPJjR7NCc5y9BJNUzm5NO0D9fAPG4BHUEfmoK2AIaSQAPMLexomm7yPyuhTN8Li4LWgFt5OqFzZVx6VloZG/IPZnVqF/dqdnSEyWgFzz0E8vFCuT6m4t9QajLo732nDmZtziyP8v4XqP0urO0jo25gTEE2Fo67KvxBhaVKpopsIinfbTE8z6m56rncJKLkyymm6RSxWPpVKdwCeRIAId0cOXmP/enlNWWhCeMwrtIqBjmiQ0OP3w4gSB05/wB2JspbDQkineyqSoIqb7L584hw3ZYvEUx92q+P5XHU3/K4LvdFy4v8RqGjMap/G2m//IGfWmV3+mdSOfOvaYTKhGxI8iV6Xk7kqNqfoXqq6OI8co2fqnuUNN1kk3tGROr2DI5Hw9eSzm1FfwhtIVISTAzrmFyahVpU6miNbGPjpqaDHzSV7ho6sJQP/Lb8hH5L1eVJU2iwQ4Qy2VPIQsOIGgQDKh/0+eiIgYCqsjO+8qGHz4ReyVTHNqGyEugoz8Hhh2hkc1pZk8QQmYYjXdV8xqxK5sukkdXp+2dAa+WtPUA+4VOrjmis2hfU5hfI2DWkC/iZ+RVHA164pUj3HsNNjvwOaC0GI2cB+iys6x9FtXtC46tIpy3TyLjEn+Y/JPl9XDHHZytMIHYgFr2agXNBBAIJ706ZHl9Cr1Ko0gc5uuW4XNodixSqEsFZzgHAatRGt9MbdwPJAt7zKM+E8a6tT7R72ySQaYsWnUbkk3kQfUrQ9SpuqBRtPHcAO/UCL9QFLRoNEwBPMwnv0kXVF2YMbrAJLmguIAJcQN9LRc3sq8hjP4tyB2IpEUixtS5l06SeUkTHsh6lhn0u7UbpdAtIPsRuEaU8YHiRPLcEH2KGM5Lu1Ossk7Bk2bJ0STudMExaZ6KeRJ7OjDJp8Tyg5cz+L2GivQqR9qm5hP8AI4ED/wDQro9F6DPi6yaFB0XFaPRzHn/xCOH5opmXsZzJpTtaZp6lODmjxXpq/ujgE4yFHRAheV6k7KJu8SklNcvsxcgDdWsueCS2fJVKNfkQSOvNWjhZAew+IV4u9xAdh4ArzgaYO7TUb7PcR8iElkcCPf8AsxI51HGPNrJ+cpLz8q97KJ6Murgq1PeU1uKe3f8ANH2eNY1vJDFQtcLAT1i/z2UJ3FjRpmPic1IbIa4jrED3Nlq8JY01QT/5A/RUsZlQe03k+N1p8DZX2QcDck7IKVmaoI8FSOok7Dfx6Aeay8WSXFkgXAkz3ZMSfAIheCP3bSATufGJN/kvcmyxpLxUYx8EkneJGlrQCPBzvUKWRqclGy0f6cfyZj8+a15psqF9MMAph1MjvN0tIDp2ggwQN1nf6DfigX6SAIOobVCPtN0zsbieVuiMP/jzDoLDphukyNTtIJcNJN2u1G55wtWnWDBDRYDkoftvepzZBM5dgMhdLqlRxZrPdEDU2zQNVxJMHf1lauO4JxBqU6+CcKDxqa41HOPdcWkFogybGQbIqxuTYaqHEhzZ30HTJHMjryV99ZzWtAl8QC4xJ6uMQJ8kFDjNzk7Xj/oYwtg/nWYVKApsnV32Nc50DxkwABMQfNFuGqDSIiD02We/s6l302uc0feAPXkfVUcxzOnh2NqPcKdIAAgMcQCSAIDAYFwNl0RmlK10wuD8mtm9cMpveY7rHPk8iwTv0XOamd/tFQ1DazbchI2B9PmUZ4vBNxlOHueKTgO606NVwRLh3ottI8UBZzkbsJV0NcXUyDoLpLtJM6HOIuQZ26+KXNkb34DD2yTZtYSpKGvioD+y04v++byn7lRE+VYWADPJCvxaf/q9ID/jD5U6ith3JHTlfsZy/R4L1O1OO9/r7rw0gNzP1/ovVWukecRgDf5/oo6I3T6zifAJURAS9yCT02TsLp4c5lwbJ1GnIkQI91OWktOxI6Lo46FOr8CBowdMn7xe7/MQPoktHhXKf9Sw02mkx3/U0O/NJefOnJlDNxeI7Sq5h5FJmWCLLNxlF/bvc3qruBxFWY0k+QJXPPsePRWdhXtNkQcM0yGuqEQAYHi7+gUmGwNR5uwtB3JtA5mFLmuNaxuhlmi36+qR6KwjyZVq4s9qwNuS8ADqXGI8N9+SJcFhH0mP1kd69txA58r+HuhXg7GuOKdEkGm6YAIBlpBceQsfVGmMPcIBBJ35b2spOCb5fRs73QtMBsyLAGeqe3SQWkxYj3VWtmNLVoLmh5+7Ik2mADv6L2rRsY33HNP11sj/ACeYmmHs0NIYdgdxJ3cQCJuT5pYis5ofqloYWgu0kh4IEua1skXMHy6LzC1TBJZfltePAEqQ5oNW5jnaLpUovsba6Ob5p8ROwzIs7NwpMaKdQGA/UYcHhnIAO2MEyegmlxBxx+1VtDHNZhWOa8uLH63BkOuDy1xAAmQFB8V87o4irSdSfTexgIJYAdT3b/vBuGtDbdSeaEMNhRUILd4uHcr3tKMqj/AvJtnceH+I6NRoDKjCALN1N1WsCRPdRBiaLMRScx4sRbaWn7rh4ri2T4A6Q0GQ0zIaRDuV/A39ui6Fh8ze1gG1usn0KnCW/wAFVByRHl9QimJsbgzY2J5IF+KlcGnRbPe7QujwDSCfdw91vcR57+z0nVA0vIsANpO2o/dHiuSYzHVK73VKjpefYDk1o5BdXpsbtfgbLJRjxIWqdh5G4UNJsz4KVrSvVx3Vo42MxDAAvA2wTsYDAT8O0ltjcLdzaMSYLeFew1AueGNIl5DR4FxgfVZ+HnUAUUcFYTtMVTkWpzUP+D7P+YtTOVQv6NR2SnUYxoY0wGgNHkBA+S8WK+uNUwbiCYPJery7Km7h8DSBJ0NB36+8qR2LYyTA08oG/iPBD1XOgZBD2sbc6qdQOqu3DWAiSOp+s2Dc7rZninO7JhpsmwP2zbcg7c0nJ+C/6cY/I6RXzBtQaaZ7xBgHw3P0uhtmXvruIJ0MaYc49fwtHM+OwlZ2T0HYXDw0ur4l4iqLy1w/3e3dYJ+1efYDZyzCYjQDUdpO+kQQPUhJVvZSUlFVE38vo0aLdFMR15ucepPMrTxGFMbybbnmL2jyWJldBxqsl0gST4x/VEdR23r+n5qygmtnJJ7BXOshqVtA7QM0VGPDgJLSw6wQDuZA3TqmdDW2lL6jgAXOYzQ0y5rNQBdMSbxIABK3XCZnn9EPYzIDPdcIJO86oMahI32XNljKK9kb+9mTFjs4FGAWue4k3GkBjQJ1vLoAEwOt7BDXGPFtGvhnUaDn/Yc6q8DTDRIDJO7nGNvuz1C28TQpss68dYMkeHMoXzfLm1WVm0W6S7vQRAeRB0+ulBWhpRbVoCqGEYaTXHcNnym4A90XZVw52VQO0AMLQ9pN+68Tp6BwMAnnCn4b4XY1oqV4e8EO0NNm9A78RtMfVGGExznujsw5kQWx/mnkqSSemPihKL5NdGYS0CAFV4idXo4R+IayzdI707OIbqjmBIRng8lpB+rfmAfu/qrOdZa2vQq0HWFRjmE8xqBEjxBv6JoYPsefqP8AE+d2ZniDq/fE6p1Bwa4Gd7ELIdSNz0JE+SY9j2Ocx0hzSWuAJs5pIcPcFeFx6m+910QjJEZShLwetJBkGCk5zvxH6Lxp6pO8Fe9dkR2GbMkqzhDDh7EKOlYJ3NWglFL7MXXbiRcHdH/w3wo0VajgSXODBbk0aj/3D2XO2v5lFOCfiGUmtYXNaeQMTNyfmp+pnUa+wxWzpOMxLWi4+YCS5njKdT79UyNpKS4LKHaOzF779f0TdPjHlYKm/Hk/ZAHi659v/azsXVc4nU+28T0iLLNhNWvjGN5hx6AjfxPJZ1bPG6gxrTJJuZgRF9o52v6LOmwteT0j+9rpj2SO80X9QPWLpWFG7w/i9VR5IIIAF3Ezc3iYBtyW8XoYyK2s+P0W5r7qtD4k5dkzNkzEOge5XlN1l5jdoCzAgQzJz3FpcRTqc26ZG5i+r8lnOoOaSX4h0RJADWtAAkmYnYdVfzXGAVKoJo0xS03LA57tQBtNvtWuFVdmQqubTDHOeL3YGtb4kQACZtAJuud1Z3Y5WlRo5NSHaMEOgyJM8wQN/NFGXYJrAWgcvUnxVTJ8pNMBzidQBAbybqJcfW5Wzh7mfJWhGiGbJyejzDC6nqBR02w5TuCojnPm/wCJOX9jmVcAQHkVW+VQS4/9YehwBdL+N2Cith60faY+m4/yEOYP871zXZWgYdTpFzg1olxMADmSit/BgFMFtSam5kW8gOQ8VawOVU8CwV8Q5peRIAIJv9xg5nx/JQZFxIX1nirA7Q9zo3ownnPXr5hRyTm9w6R048cFqfbBrFYN9Iw9pH0PkVG0LouOwzHtIcAQgfNaLKNXRO4nyk2n2VMHqVP2y0xc3p+G10RYcDUNV2yCRa4na/8AdkcYesHuADS4EWk2A9EEMi/9+SM+DMI899wOjTLCTG/MDon9RBOPKyMXszOIsC4vE2AECOqS3sYwF9/FJcVDhSysQDYxa59bf1UdWQZHmTIievnH0VoO7u3LntHieipuc2wEuO8idIv12jyugEjqVNnEWHTx5nwSqVxBnugRc2B8p/v5KpmmZU6YINWHHcC5Am9hMf1QrjuI6kRSY3VsHuknp1/PkgE6Lkzv3c9ZPutjVYLHy1sU2j+Fo+i1Hu2Vl0SZcwx5nkosVUiXHl/YC9FgAvHgmY3i09eSIDmD8YXUsXXeIc+rTaB0PaBhjwDqfzRFwrWD8bVgBzXNbUDheI7sdIlh9Vk4zhjEU8O9hZqiXAsvOm5I53Jd7BFPAuDc1jnOaWlwAhwLT9qo7Y/zBcMVL9Ra8/6KJ0tBQpaIuVEFLQ5rvJkhHeTyvHC4XqxjmvxqwmrCNf8A8Osx3o5rmfVwXGIX0H8R8J2mAxDYk9nqA/iY4OHzAXz61Xx9API/vwSKcknowS5dxJppaajS94s02hw/jPXx5qThEdtiK3ata/XTk6gDGlzQAAeUH5BDVNE/BNRrazybfuz/ANzJU5YoKLaWyjySlSbNvAcD4YvcXGo4G4ZqhrefISekE+6K9AAPWFBleKDtRFgFJUrd0lc7trYAex9GTMwkocTWknzXqFBsJcueX02vcZdG58J5bIc4lxT9bxqIDWtgC25vtukkpvoYFaDi4kuM7+XtsruXUmlwkfeH1SSSeRzqOE/RXTuEkl0EC0/knN3SSRASEKWkkksYlan0UkkTEzuSXNJJYxkcQNBpPB2j8wvmWj9keS9SVsQGOXoSSVl2YexEXCjRqqHnpb85n6D2SSSZPgZBpktmv9FJiahBAGySS5Bgbxtjb+7lJJJEJ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6" name="Picture 8" descr="https://thumbs.dreamstime.com/b/mixed-race-wedding-couple-97008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700808"/>
            <a:ext cx="3050339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ata:image/jpeg;base64,/9j/4AAQSkZJRgABAQAAAQABAAD/2wCEAAkGBxMTEhUTExMWFhMXFxoZGRYYFxcbGRcYGRcYGBYeGBcYHSggGB4lGxgYITEhJSkrLi4uFx8zODMtNygtLisBCgoKDg0OGxAQGy8mICUtLy0tLS0tLS0tLS0tLS0tLS0tLS0tLS0tLS0tLS0tLS0tLS0tLS0tLS0tLS0tLS0tLf/AABEIALcBFAMBEQACEQEDEQH/xAAbAAACAwEBAQAAAAAAAAAAAAAEBQIDBgEAB//EAD0QAAIBAgQEBAUCBQMEAQUAAAECEQADBBIhMQVBUWETInGBBjKRobFCwRQjUmLRFTPhcoLw8RZDY5Kisv/EABsBAAIDAQEBAAAAAAAAAAAAAAMEAQIFBgAH/8QAOBEAAgIBAwIFAgUDAgYDAQAAAQIAAxEEEiEFMRMiQVFhBnEUMoGRoSNCscHRFTNS4fDxYnKCJP/aAAwDAQACEQMRAD8A1fF+MXr95wGK2VJCqNM0cz1mlGcs3Haa1QqoUf8AV/iKyhJiqkRk6gBMzmLwJjQ0Jlj2i16twZ3C4VlEmTREXEnVakE4E8901LEmAW1R3lGJZ40mhHdHq9RTK8Crk+apXOOZS1lJ4h5YDc1OZRqiy8RnwyxOsUzUm6Y29kfBgnF7Hm0oNqYOI/VrAsCa28UEqY6mpqPcy/BJlOZqvWMHmB1FosGFjBsUjbUZinpKLWwEFunpQoQqAOZ1MKYmrjtMu7VqjYEHbDEmqY5jQ1Hk3TjYQjevYgl1jPwIZYsaVaRUz7/NLEsioGIzcz+kqxFjMNKts3dpWq0ofNIYPDkGpFe2C12sB4WdxThNTUMQJ7SB7SJTaQXdqHw0Y1d76cQteHxvUjiYlmuZuZI4QVcDmLprni7H4YyKo+Mza0d7FCYTh8NAogizawliJdfsGKhjiKre5fgQTE4PSaqVmhp9bYHwYsxmAZ1hd6C1eZtrrkQZMHs8NuqI1qooMFZ1esrx3hFnhTEgner+DzzMs9aIBEb28LlFGCcRNeps78mJbt66l2bbMvcEilzuU8TpqnptqwwBn0LgPxMrWR4xi4DB7xGtO13+XzTn9X04rYfCHEUPgcpio24nN/iWZ4PfWDtXiJs1Ovh8yD2iaqRJ094UwnC2ZGtXUZgtTqSW4nbli2OlQ2BDVUXWgGQTDKRUADEBfvrcLmUXcIANKhgJpVeKQDFT4J2bfnQChJmquvSpMNNDhLhQAQacSzYMTIbV1WMTLMbalc0a1Vzu5iTWp4nB4iexiGJIIoWTHwKyQcyzD5mYrl0qozmX1T11JuBjK1wxferYEyT1Vved/wBNANTiS/VC67Z6y6OJRlYbSCDqN6sRxMhzY75kWUZoG9QBmbFbt4fMqv8AD3Y9qhqyTDUa+qkcwhcFAq+zAknqqFsiDnAN1qnhmNp1aluJxEyyDVlO2Q7hzkSmxjRnyxrUeLk4MnUaH+l4glvFcHnWBvVbACJm9P6r4DeaVcG4WU51VK8Q2s6p+KbaBGGJIXc00KPWVXQmxeJVduALmqlle0Zg6OmstuDEhL3gzKyALybdiN8vXSl1qNnOcTdv1el6cFSwZJ9pPBcQYCSsR15+lXFoQYMINNRd56zkGBX+MAsSST0jYUq1/OZo16AAcDEovcc2qh1BMMvTwZC38Qdq8NQRJbpakYMIX4lbbwwR9DVhqj7TPt+nqHzyQfiO7GLRlDbEiQKaDgjM509BZLcbsiVf6mh2r3iiaDdExyJRh7PiXNBpVACxhHuTT07c8xmeHrRtgnPt1hwYxuNmY1c5JnPh8cyIw+uteAjKak4wZHEWI2qxHEt+JIkLZgVQHEH+JbOZRc4fnMzXtm6a1HWjWuMQq5gSEgHWKsVwIlqdabSWi61hmiGOooXJmj0/qFoTGMwyzhYirBTE9V1BrGMIvKFEmAOpIA+pq+wmILa57ScFvSrbZXxnBlDYYBtBUbIQauz3haYcKZip2yH1VjDBM858wobL5oHcZzjVo/w90qJYISB6a1dk8pM9uMyfwK/i23ZVA8wBgQJiNvalkLMOYVbijczW4fBazTKD3hm1jEYhTpFWbgxQ2EmDXaqZ4uZNRpVpCOVOZD+FE1QrNEdRYDEFHCUDZoqnhc5jadVdk8MmWXWQfMQB3rzYEUXR2XMdgnGxNvL5XX61OVxGdLotRXZlkMRY5M+7bdKjxTOro3Y/LiRXE27a5bjxNee+vGGlbdPfa2UiTjJaLYtIxBYzERrz6UuzAjiYXW+n2tYjZzny8zvGcQwVQDoF+tAtJ7TrukaUU0qjdxM0l0yddKWxOjKgCQuvJ3qQJZRIJcivSSBiOOGYG7eMKpA5swgAe+9Eroaw8TP1OoqqGSc/aaXCCzb0ZxmAgTMa6HSnkWtOCeZjW+LZ2HEuwdvB29WKnr5tT9dqIhoUcwNo1dgwMwq1j0Uk2wCs6a/TWoLqD5Zn2dK3nzk5l/8AqSnWBVt6xF/p8E/mjTD24JmjBZx8F4vaZl8hg14jEkGWYMmAG3ivCSMk4hF+1A0FVcTe0WkqK+aD2rkjvUAxXqOlSo5WW3MZkRmPKpZ8LA9O0wvuCmYvE/EniXwgMCeVZ3jEtPo9HSq6KCVE2OFvbDtWiO0+ZawFbmB94g+O8YqJaLCVJI1+WdxIOlVdiO0X3OOxjzgethDESJjpRBnHMlmJ7wq0QTU5EqJabwJivZBkyV1BFSRPTiE7CoGe09mL8BhhYtmNi7toI1LGlNKS1ZPyf4OJazvCMPjCaZXvKQq7dEVLT0pV5quJ6WG5EVcSJNjtXp6VYq6FqpMuhwczN/ELkKtwH5Tr6GltTkLmdd9OagPY1B9RkTKY/irSQDAFZ7WEzt6dIoGTAn4qw5maje0ZGlQiDvfdjLzrtNQ4YcmWQVDIrIyO80HAb2W1ddhIQqyj+4+Xf3OlC8VkdFHbJ/wZhdUoFuopQd+T+wnsei3VDLOYgwvIjmO1OPhuR3jdJapirdpn8bg2BCqsHmDyP+IoXHrNBbztyOfmcw+AgnxDPQCvEgSPFciOuBYFRdDhdO+oo1C5bJ7RPWXHwyueYfxjizAsqRlHSi36g/lWL6TSKQGaZq5fnmazyT2zNlExKjdAqcS+2W2uIMDoYHb96KHIg206nvDBxY9R9694zRf8IJ9Sv3QDW4SJ8XWp27CRNxQPmGtCJmhT0m5xmc8VOR1qQwgrNDYlmz1g97i9tdGYUNrVE2KekaqxN0rwtwEyDINSGB7TL6jpr6WxZE3xvjWt2Dk570C/OOJs/S9CPdlvSfHbuLvJcDoCRM6V6tUK/M6fW6jUVv5BkT6f8I8XLITcJDHqKv4voZy/UekWWN4i+s1PEMOt2xB5sh2B2cHnVL7NqZ+R/JnNbCrFT6R0FEdqexAmKrwIbSl3U+ksJ62SGFWXiehw1YUYSsOyAVfgScQSyJSD1Y+xNI6TinHyT+5l7DloutAqxo+ZSXF551AM9LXjLIq08ZW13QGvSJfcuSsipM9AS2YiaH3nsxF8YXwqi0D5m1I7DaldY4wFE7X6T0J3nUsO3Anz69d1M9azwDmfRgABL+BXl8cEjNAJjqY03pmlPNkzE+oL2Xp9hqODiPMVxNXtOCqyFMEIBBnqPX7CiW2sQQ0+f/TVtr9SrAPBznkz1m9kwJPN22PLLpp7ms0D+r9hO8dfE6mF/wClf5MlwN1JRBuTqek9KaqPOIbXkojWsOAIDx4Pbukscy7Zl29+9WvqYNzJ6XrKNVRuqP6QB7+m9LAZ4miSqjJmksYgrbUAfoBHuOYpwkoMTI2ra27MVpjfMcyiecCJoAsHrNA0Hb5TO31tOJDBW6RVjsbmQjW1nBGRF1zBPy19KoB7RsXr6wJlYGII7GpIxLq4bsZelpiNqriSXAl974uvE63Oe1OgWEd5h/hdDUcbYfgfiZnYCZNU3ODzCtp6NuV7TQWcU6K9xo10EmBJ6mD+KLUpydx4nH9S1mnotFijMV43A3XC3FYMDp5SYB9wDQ7avVTmavS/qLTWoVcbSJoOBYd0XU0akFRzMDr/AFCrUNtrl3xBhC1tswkGr2jiU+nDt1HefPsRhhalhuNgaQzPogZSOZreDKXw6MyAMx5U4oyvM5PX9QVLSM9pqG0VROkqPvP7UPVflUf/ACE481222FgO8LuYgZdDNPb8wNukuq/MsoI5mrRbM5iGGhqJ7M5dxwXKT6V4GTiOEvArINEZvKZMWW74DEUnpxisSHPrI3nBopkSu2leEnMqxV7KQOtWMiQv39BUZnoLjOMtaAUWmuSJ8rKDHod69uHrLqgMtwhZoeCAdYMftVAZBGDMr8ZDLe1OjDMO3as7U/8AMn1L6Yt8XRAqMY4/aY3iRIloMRIMSKvQFJ5mxqrCggnwngr98PdF1BlMDNJliO2w7mtC3ZWQMTh6+qPYCtxyDHOPtNaItkscyhzI01aBBGhG9IthgWHviM/S2nrrsst9RnBjvjgyC3a/SlsZu7MJI/FJ45LTf6UfENl/qzcfYSz4UtS08xqJmPtRdOOZX6h1K0acl+x447xlf4ZdcsrXEVCcxCpM/U6UxaXs4M43R9Y0Wh5oqJY+pMna4RYtSQmZik5m1807gcqpUqpbjHpFNd13WatTlsD2EV44sEt5vmg69gdK9qWycidX9L2tbpcN6HEzuOu696UUTrhwIMuKnQ1cpKiyH4PiGWJO1V5Eo6K0Zpj0KkGDMakbR0q4uwMQBoOQQZ5rycoFe3CWCNPm2LtsLpmYJ0rarZds4rqyajxcr2jnh9lrbKd9jNJX2AibHRXe6nD/AGm7xeMN2z4a6MwEHbzcqAt2WAMV6n0NHpbHccxh8HNktfzBq7HTeIMb00tijgTndB0nxKWcnmOsTiApIHrRGx3mDahSwgytMSz22PQbVYbTD1PbUdyzPKq3R5k1BoNiL6Rw9Y1Q/umhwIHh6ctqlTxFqHa/UAv6xUvEmm6XMIkR667UjYxNi7u2c/xO019C1JStQ5Jz+wnuBY12fnFMVuWc4k9SCDRZf82I9v44fLTwafOWOJT/ABOleInhzPXSGSTyofcy0qtcd8OQROXfXagPqMZWdRovpxrq1ssbGewiZ/iYm5JACk/Sl01OCB6Toj9K6Y1cDn3jj/U1YaGPuKZF6zm7fpe0NhHGPnvOniOgg0RXBEwtXpLNLZ4dg5/iduYmYJomYtB8dfPKvT0ynxaLniW2VSytCiP6ulL2oSYatQZrMHiylu1bIhlXzHudY+9XrXAg2PMR/FVvxYYakCD6biltUhyGne/R2tTw305POczKYPEtaOVtAdjynpQMZGVnYM3m2v2PaIPiDhBtMbtst4TtLhdMknpzFamk1C2gK3ecT1fpTady6jymfTGwK3cdZQ/7drD2iehGXOZ6cqzlcitgP+oyOmE1aJ7c9ztH3MR8Xx/j3WK7Fp9eQ+1BPAnZaDT+BQqH0HP+s0nALWSyW67elMULhcziPq/V77FpB7d40w+IB9YpgDmcYO8G4i7QMsdJPSdfxVRjx/8A8mX42QPi9kkWuZgiP3oFq54ndfStuKXHzmKcXwJDqXgczVBV65nVDVk8Ygi/DlpzPisB1AFMV1bpi9T6zTph3Bb2HMD4pwC5Z8yE3LUSSPmWP6gOXepsoxFenfUlV3lt8pgWEwmIu6W7F1v+0qPq0ChjTE84mq/W9Mnd5XiMNiEYq1p1I5Ef4rxo+IxV1BbV3IRiNMT8OAXIPXerHKjEF4iXjcozG2CwiWyEADAnXrUC5ANpmXqtHqlZXpOADzNBhcJaJVdBDCpymRK9QtuAHzGeKsItxJ+WCRykzrQ6iBnPuZmaJrhVYiD1g/EnBcMnPejBixAi1XTfKbLZSuNyLmYgLMaGaJYQgjXTBXrA9ajkQnBYyy5yrGu5qFsRuIl1Lot1XmA4hF6wtqTPlNT+WK9J0DXPu9oI1uywVZALEmCdSRtFAevcwPoBNu6z/wDrCFuw4nggt5io0o9GMTL6kLlTzniLMVxAJLsKtZYElOi9HGuc7+BJ2OIJcEqQO1eW8NDdS+m76GJr5EJuWj4LGYHPtUuwCkzF0NDW6hKvUn/WJPCLwJALCSTz6VmlSxn1cEVjtwIL/ojKfOwy9t6jwcd4f8aCPKOYzwXDAgM3DBGx2H/NFWoAd4lbqTYeFldoyxVXB6etWqYBsZmR17QPqtMCi+Yf4jG1J0p0Mp4zOFv6fqKF3WIQPeWPcA3q4BiU7hrIuPbLLoGzDsBuaC7HxVX94av8pMEx9+XY8pMek6UztgWPMFS559fShuuRzGNJqG09q2J3B/iJONcLkkIpbmKy9jI/ln1rp/UKdbpw+ePaU8B4T4lwWr+bw20ytsZ5a0VGG72ntWFFDKTu+Jt+LIFuXApjNa8LfVBAByDloKHWMKM/MwOm0CzS157Bt33IPrM3a4RZRhJPvH7VGFzzOk/EWFeI88ddgdI9qMXGOJxWv+nnctbWxJPODBLmLVGEnfSr78rMano9xUlxgiNsOgdwp2jb6n/FDrybifQDH7zPsUKMQbjcJbkCSpyj3/amRWD3mj03q9ukBVQCD7xfdtBILKC8TMT9K8tSjme1/XNVql8MnavsOP5lGCdrlwKIg0XPpMgAGF37B1t/MGIWAd1Gre2n3oOoY8KIRR3Ma2uIMVk79OlNK2FgmAI5lK8Z/qUE96oTmES+xBhWwIs+LTkYkHnWfqCSZ9J+nLUevbMrYxbI4fUieVBHedPdtZdk0t58yi6mx37URl4yJkU7SfCfuO07xrGM2Ew12dczoTPuKHtO3MU6cEr119R9cETnw9i7juLbA67E0zpSS231l+saet18p49ZqOG4K3bz2bmUsXlZGkfvvWpQtWSjd5zGh0r6ffZSeITZ4HhjmuW40JBKNoCN9AaI+jpzkDE0h1G1hsJzL7+EFxQquGYcjSrafP5TF6C2nYtjvMhdxM4s2SI8wBG2mg59qWIYWbTOStssOoL59Y74xbVLhRWldD/xRSBWcCdC1N+tVcjAEyXGXLtlkBRzpbabXxOp8Wvp2mDkc4mecvZvjL5l7V41KrYzCnqbWafxAvBE1HEuOO1iAMomD3qmps4xMv6c0qW2teR9oLhLpFpSd509BS+cATpLFBsIEvx3EZIynbnUu+YOnTd90XXcYW3JNCLExtaVX0nrDmeleBxJcAjmN7GIzLDZpAMEGDPLWjo3vM6yrHAxj5lnCuIm75XXbmNPSe9Hp1LE7TMPqH0zoy29TjMd4Z1t2brqQWP8tRMkAfMY7mr1WBybD9v0E46/QWICKwSM8GZTFYpk3BrRRht4mXZRah8yzlu/mGahtKcwLEXMQXAFttWGWD5WXu06afSpzVjBHMcrcVr5WI/ealMGbrq0EgODJgbAfXntWYwJDt6CanS7LxYbeSNpz+0r4tZY3blxRrMwTy2mhoh2ZE7bprKNPWh9v8xBeZt2B95oDA+s3F2YwJ0YhuVeyZBRfWMMBiGPlZMwPUUWt27RPUU1kZzGVy4QA0arvrqR/wAU3WFGZwXWulmv+tUMr6/EnIYMDrIBo2czmfSS4VcLgo4BA0BPSiKssPmLMTgDbLOswDpHfeqt3xJ2wjA2yG05AjXf+4j3/FCFZfL/AKCSzYG2cwV05GJ6mmAOBiUJgJQnWariVzNJxgWYCuJLfmlrMes6/pWju2mypu0SXvhu3IIeAeVC8Mehm5V1LVtW3xGZ4cltMo+UjnRigxiZCdUue3e3cRfb4QbmCu2RLFLouIe2xoeCqlTH9TqFr1qXqeHXB+4h2EwzgJ5YZYqFYqQYq+tCsSxyJbxrCvcZSVOQBixBggZetMFXZy6+k9+JQ6K/YefSL/hzwMPmYEqvPLz9RzPei0ahif6hwJgdHsc3Yb194xb4uwxYJh0JYwC7aQa9ZrK14QTs16dcymy1uB6Qf4ms5sQuIUAkEKTEE5UJJ70l4pstP2zOP/C51Ckepz/MQfxzMYMkzQ0tKnmddr9JY1A8E4xA8fcY3Yjyk7dKr4h3bhNO6oNogrjOB/pK8Co8a5nDeUCIjn60RLEHmecxrup2U6UJUODG+PsplA2U66kenKqWOlnKzS+mLbDUT6wK/jEKhRpFC7zp0qcNuMAZu4+tRtjIIA5kVavbZY9oxsYO5lzlCBynQ/SrGsjvFWvTdtBl2GfXXQCqg8wbj2nOG4koCf0yST35ftXtxAOIp1QolJbPOJIcTRTAnQR/3dakMVAxJ0ugYUKplmH45JK3B5CInmKLXqGU89oPX9FTUVFfWGLgVVIDdIkQSDsade3gTgx9MX+JtDDb7+skLq28sGY5mgNdg5nTaPoVNS425PuZ3A8UY5tZCgnU9dBApd7WNZX3jPU9MtVGAMZIHH3i88aMnn6796qthUY+Jq16ABFEKwuNW5I6cqKr5lLaGrhRcATAqxPECFJOJRhbv6p3NUVsS9i+kmLssT0qwbmUasFNpHeEYZJ1UaajTl69qYqJY8ThOr9Jem/NY4aJON8Wu4dwoWJ2J2p/aQMTDvpspO1xiOMLecWFzDz3Pqqz5m/YdzSVmd20dz/E8p4zLrbqjFRt4cLR1YKoAgiMnMXYUO1iANedXU5kbYPnYbqagkSnMK4l5v1LmzSBOw96z2dWM+kdK0N+j3n8wPpL76O2RlIgcwd6jZjkGN6NWQutg4PpJcTf+Qc5IBEeXf8A4q5faN0B/wAJpufYJT8M8ZW2Usqnk1EzqQf6utAs1JbmD1/QVo0xKsTtOeYx4f8AENsXGW6dRpHvVlsBPMBb9PM1atWcqeY0xvEQVUrAVpnuNqcFxUYBntL09K91ZEx98tZdVtkAO7ab6chrt7UFLUZSMTnzY2m1XhoB+bE5guFA3WbT5p6bUAjOZ32qsK6c49RGrpd/h5ZknxmKyTopQZRJ571WlBwc/wBs4Kyx9PYjsM8AxFZLW74tND7GV2g1cr5sTtBqKtXovGHl/wB4djcB/M03NWNHrM/TdR8Wk1D0l+IwKBJO43IME+9Qy+XmC0ukXVArYOxmYx+KzHsNAOgpYTt9LplpQKox9orxN4ANMQOvSmKa9zCU1mo8NCYT8K8BbF5rpYraUxmk7/2jbbn3rRZVUcicul7WNvyfjkzX4TB4fDEG2JddM7nN9tppNrEU5UR9fHsTYxOJXcxksZbvJMmljZk8xpaMLhRKHRWYkHyn71XAzCgsB8z3HsQLdlVSACQeWy6/mKMQNuBMjVKbbErb+5h/HMzH8QSddSdzVSonTq4HA7RhwZ7fjJ4p/lzr+09q9UFDjf2g9XvNDeF3j/jGMDmVII5EbRy9qJqLM9pmaSkqMMOYjxN4mlTNStAJOw6ohbr9f/Na8VGQJka7N2tqoHYZb9oquXSDOtE25m5vAHMnaxBUgqYNV2kcySEcYMerjcyA9fzUk8TP8Ha+IuGKYE+Y+k1TMbFSkZxD8Li5IzVKmLWU4HEffDeLCu/QowP7fentG4DnMx+pUlq1I7gxRxQ/xJtqD5bRJJ6LTtupVQSfSc91rQtYgsH6xth77TOhBABIOwHyqen+aWRCRv8AUzmNi4KxLd4gbV0s6+Unb1oyJlYugmjwfkbQeVoPtVl4Eg94ayAmQBVNpPMMtJInzQ4mTqde9Y5E+4KqjtLbeLZdAxj7V4ZEhqVbkiHWuMuujGV6GrCxos+iRu3EJxmVlW7a8rDcDpzqzAOMr3iyK3mps7GKuNH+ZnEQwB9TsT9aomSgzI6NbnShCeVJU/oeP4kMLxF0jKxKzOU7d6k7hNFqa7MnE0dvF27qFgoLp5gOYnQ14NgkTlm0K0a4Cwfm5U/IlzYc5/LtEnsY2ozJnO2NX2Aads+xjLEXbdzCFVJBDIO4Y6GOtUcKNv8A9ZxbuuoKr/8AHH7RNhEQXoYy4ha9QQs6izp4OgWtDgYz944uWJbSnd055G/CV49oh4ziwpyE95HKeVJ2HnbOx6RpyaBZ78xD5D+r7GT7mhibm9oSuHtqM2TzciZMe21SXIHEVKeI3mlicRdRl5bwNB9KpvaE/CV+ggt/FsTpUYjCVKveVriDzr22X2L6S+xjSogH2r2DAvSGjfC40MVOkrOhG0iDFWRiDmZ12lGeRAbmAwzNqWtr1U6TudCDRq7Fz5pLJdtG2exHBBkNy0/lgEKdTH/VOpmaI6BlystTqmVgr94LgMay+WMy/wBP5igbscRy6pWG/sYS+GzibUlhqVPTnHWvBN35YFb9v/M7ehlF0EWiAN9+1Qgy8zPEB6kx9kH8zMcQ4oqHLqT25VpU6UkZgNd1multvrPWsXJGsaTrV200rT1ZWPBjnhPFhlKNqs6EcjS1lGBHqNYtpzJM3m1MzzpIribK2KRxGGAGun1qF7wN/aP+Fdtp3pirvMvUyGD4ayO8f/UuE6clGuvvVWBe3b7czH1dyOdp/Kg3H5PoP95zF2ntXB4fyXWg06hG04nEeJ+IuZh6y/HYK2wQXDz5dqIL1C4mrpegtYMkx7ZtWmsEgmbfflVUtUqYT/guzUBW7QO1bMeVtO9eV+JpHpajifNMZnQgZCXY6AazPpS1FSsOTOo12vakjaOJU+KYOUZWVlGqsCD7g6irPpQBxI0/VfEfbL/FkilWrxNRbtx4jPht9gdKGCQZW9FYcyPxhZdPDZLZK3NBGvmAkg/06SfY07RSDnPrOX/E/g2fHqczOW8WwfIykE6x25Ua2kbciH0vVfEsAHrHfCcUyOrqf/X+KzmGO019ZQNXUUPf0Psfea1mUrm2Uj5Z2aNvb8RVs+QzCa1307qw8ygg/wC/2Msw95WUqoiImT+rQg/b71WwjCuPTj+JkX6RdMtDH1J/xPW8bbFz5hvMwN+W9UFzqPL2md1dL1ZDk4IGO8MwvESbjhdaapcsZt6nRqdAjN3wD94m4twsSbjMCS0bcz9qDYgHOZo9I6uuoBpqUgKIlu4Rg4TxkmYgan6cqnGOYc9Y0xsFYcFicYHvL8VdnTaBFBJyZsVJtEV4gkVKiNFsLFeMxYWZOtPVUhpk6zqK0LkmCWOMgweUx3FEfSzMp6//AHHt6xqb8gGaUKFTOhW9XQEesJw14z2NCaGHmHMb51NsiNYn0qgMVIIfMqwGMItxuB+P8UYMe0iytc5hHCbKm8mpAILECD3gmqt3inUNT4WmY/pC24ZdvBrioEYywWYzDUyZ20ogpOzdMNfqLS6Z1oY7lHBPfH/hgWKuKVhwfNG4iD3HOhCwbz+kd0JV9Za9ZBGFiLFfDll2LywJP6Tp65TTletsQYBzCajoum1DlzkGXXbdgIUbzEiCQPMR7bVVtRc7ZAlKei6StcHk++ZLAX8PbKj+HlB31P1qd7n80dTS1ou2ogfeGYjieHLeTCqP+pj+BUO65/LDVU2DvZ+0uGJLQoVQOiD89aWdieMQ4RV827P3jYYgW1Gmp0HUnkKJkqsyNdqEpRrGMPwcqCx1fn2nlRqVVefUzhb+ps1ZQevJgHE8Sw8KBpmNHUbQwMyqrNrZEC4re8uYcjrSrrwcTt/p/WLZYVaHcB4gC2X9LLlNWCKACDCavVs97cflMWYq/dtuyeaAdNDtSxLg4nUUeDbWHiu1j7NtpW5e06qpE+lHVAIvbYXGHUGU4qxhcQxc37lu4dJILKw7AmVpum4AbWmRZoAH3Uj+YXb4VhVTTGBiB8ottJ9KHaEYcGP0W3V4BTj3luBazMFyvQMpUN7mlDUPePPqHI/LxHnFcQoshNJmRqD2nTtV2fau2IV1rbdgjPHaZG7gLZcXAIf6iO4qatW6jBh26PQG8RBgzrvl0UjMeY5ChMcnMeXyriOuHlvDIYySCVnsNftVQvBM5Tr1501m6v8AvGD/ALxsvDiCjiYkjsPLm/arWjKFfj/1OZt1Hj1ozHlc8Tv/AMcAum5Pl0I96GpXgD4mtrddXZokUjlcRgirbGYbk7daMUKnIjWk366kF/y+kr4rhi1qY7iivXmvMD0orpNaah2MxS3SMVbeJGYB57iJqEYFeYXXdKfT9QTUJ+V2H6EwzHYhTMaClMZJxOzrGwDdF+Lebc796snB5hHPlJEynE/MYJgbTOnvWxSPLkTheuFmKt6CaH4nxGAbCWhYRReXLJAggDeetVqSzed3ac+bM5xFPDr2ZFHMSNB30oWpUA5ncdItY0Kh7iP8MmWAd4mOnrWaxnSA4GIeG8jtOgUknkNKrWpZuIC5wgyTFPDMVB38sfmm2QqeYFblcYBmj+HMXaQ+caCdYIYg6wDtV1rUqCR2nO9SoTWajY1npgLn1HvNDb4srB1tAoptsozCfOYgT6SKO9qMh8PjiYPUvp80pvr5Ocnn0geKtLda8CoMFQD0jQ/YVjlwHxFunXvScoSInPB1MEXIDSQDrtp+Z+lFUgtxOwXqWowUYAlVDN+vaWYjgVtwUCLmUCXUZRrr9QKcVieF7xPR9XptJS07Se0yeP4M9lxDuyM2XcaSYGvSri0EHcMRy5HpTeHLL6/EvscPueKbSxmHQ/vzpcsDzGE1qJp/GIIEfWOGYpATnUAGDz+mnWrVqWPEz7/qHSqvIMdcCwQa6XclygiTuXcchyyiiVks3mHxOM6n1C3U9+B6Q58L4dstMirsmDxM5ORgxNj8Upt5v6T9KLyTj4nlUgwjDBblsEQQd6XKsGOROk6NsSwtmB3i1m4rW0BVfmH+K83lGITql9t3/JOI/u4+0TLLqe1XWxcczZ0TOKQC0wGI4PZcFVuBbqySgJOg3iedFehq13GZGo6xeORiMbXwSBlm4+qydF0g66+4pd2O4LjuIanqzqPMBHdrgtnC2c1u2bl0zHmAJIE7n9qItYPeLt1m5QcydrC2cRLXbOUkaiRIPWV0ofghZpaDqtjUEqSSPQxTc4EgyoGaCxIIOsgRr7UFkxZ9xD1dTVtWHwVJXBHzmCf/AB688eHngkjMzADymDoNakYJwI5b1/TIxV2PEhe4EcP/ALxWJiZ8sxzotVSO2H4xEtT9S1JWDRyT6mPOC2RfW4A6BVt5hlB1ZRJBnlTL11EFUnNX9UbVttsjzh15GsWo1ZmDHoEXUx+KCiK1S++c/pFa6CwysZMtsYUXM0MGKleoDGPtFAFFa1Bx7xzS6SzUYQDjMxvFOKkXCAIjahWWktPoei0KV1BV7QlOMm4gBIGo9+tX/EeQiYnVOjP/AMyj8wl38OhsEFba3FOadMxVWn30qzndWu0e2Zi6bWXveiXt2YcH7xJjrdkgRM8ywIn2oDFf7Z3Vdjf34+OYnvW4by6g7jlFVB94ySRyIPiMNhmGV3dZ/tkDnqY1p+m6xfyzJ1VVT5DCJx8P2TquJPoUIo51bjuJkL0Kp2yrxjgrK2h5TmfaY09qSttNh5nR6XSrp175MaYPCSfNqdz2pUnJwI0TjmJfiv4iVlOHtSFX5jtnb/FbGloAAM4jq3UXe3w17CU/DNt3WWU+HO/9R7dajVhciO9Ivs8Mlu3OJpeMY1mZbQEEFRAnSPTlB/NKsSBOOSq1+o49S8d8PtSVUyJMnlIFLnITmdr1rVCjTNjueB8QvAS2fvBn1WftNJsvOZxVVoQDMzd3iufFBVMhIXtpv+9OLUygEidroL620Vrt+Zsk/HsP0mp4XdVicw+clt4ISAoj2E0zU2zkz57fYxsyvpE2NLWMVctuue2cpXQDSNCK9ftBII4M+g9NHi6MZPccy/gFicQ108pI96RsIVPtgSetAU6Ba1+BC/iXxQoCqxX52YbADU1pab+nXlvQTh9R+YKfSOcFcFi3ZQhc7DxLhOpJbWPpXlsCqB6nmZ1uW7TnEMIFtNbUnLMjtOsVNh80le0yVnBMLeKSJYhSvSoFhWzM82T2l/w/gms2onUmY5D0ovibn5ELXe9ZyDG1qzlknWaHYCSTDV3v3kcfZBeR0FLsRma9b2beTMjhuG2rdwuLoaQwUZdQTuCZ+9Hu1eayJo6z6cequy0vwOcTcYS9/tA6EFhJ5Apz91oROdh/Sc9bpbaCQ/3md47Ye9ae2AQytmSYAeAZy6yDG2lGZcDOYu5B9ZThsU+GwiL4TPcuGYXkCOZq9SBuCYbS3tQeIbw+8zWyXQoysGylgTB0Og23BoGqVUAKntHq9b42oVm4xKsXxm5bgIw3J25mJFJq5DECddoemaS+63xFzyP2IgXF+Ivew7M2UENMaelHqO5uZz31NodPp9iUr9/iU/CuNceJp+mDrHzdOun4o24IrTnK9NYAbAOBj+YzuY9kEWyBlEx82jaNr1nWO9Kq5UjHtOt+na1OFvXyvnafkekNxVx/4dSdOcd+VBBYIV+Zr9LrRNRZUvYNx9sTNcYvEsG5H886lfNOjrxWmIPhL0R0qWXEvu3DiaTheJDMAVBJUrr0IIqyXMBt9JznV+mUmp7sebHcQm/cBSyuhdBkbScxRipn2ip34GMes5urQ6jUaQsjkMphdjhOHvK4e3DKT5lJU6rImO9E8u0mHfXazR0jL85xzzBeAfDll7TM6kmWEljpBjb1qK1J5MCer6+xN/G2Y7inBr1m4VOok5SOa8oqzMBOo0OpGorDofuPYy/h/DzGdhA7jpvQWye00Q2O87cxTOLnhD+WhCsx3JOu39PerioKAZmnq9X4r8O3B7iIX4IGvG7cIyMZVV3Y7Qegp4arbVgd5m3dM36lrbSAvefSPhjg+QrduKJAhLcaIO/90fSlDkncxmL1XqviD8PQMKPWQ43hwl57uXyi2pAAE+Ynn6CvVtvJBimi6idLZ4rjdxj5ly4gNbNwCMm206qYmpvI2ke3aB6h1NtYQMYEhhUP8xVMXNBMfpyCTH2pYVBrAo7wFDpkb+wmc4f8Om3cLsZLtC+m7H6fkU9aTwpmtqdfUKSlHr3mwu2h4+XLC5YWCNNIGm5NCu4OJjrX3nfiCwgdSYLIg/bcV7WH+mP0nV6QONEg9yB/MA4FjVyNcJAXNG309qWfkqPnMc67W9ltenT7w7irNcW2M8i4+qjbIgzt7aAe9NX5Fe7PecVqKrK7SHhWLLPcTyjVR7etWsBLgD2EAq+UmEYjGSGEBVk6mjHkwQ7RPbObNGxESOdBcYeVgiSMwG4ojHaQZfZxmBcTx1xcszFNYUoY3pyAIfgnLLP5rOdTmaLaxD6TO8NwTZ5ZZESCNvWqPWQpBE7nqV626NypyCJr8MQFUM0HU52OnPny3pjwSVU/rOa1XTLdRX4lbZ4HHt9pik4i1q81skAzy5idDPOhMjZnHW0PTYVcczQ/FeCnDBknNbAJXYxGu1SAc8ScE8TOfCeNLv4f6YJManQV5q894bSqVuH7fvCeOTlBHXTTed/SlavzGdr0rW7bW3HnaP3X/tE+HueI6pOkhYOxmjMNqlobat9FtlnO7OPt6R5w1gWygCR5NOqkxp6TVWfNfPtM/qVQorWwDh0AP3HaVWwUxWTTVo7QRr6VIqJAAmsqizpqGvuoDD7j/eafjuBa1bt22cE/pgzIjTXmYoVtTK7A/Bgui61L9Ta6jGcE/f1mT2LI4MHb/ioGRyJ1DbX4Bit8I9pXzEld1ZQT+NjyrRQ12cCcrqrdbpLOQSvxGfw1iDcZCNiY36iKBqNMUG6OarXC7QuPiO79yBn2DeYcueV466ilbO8D051XWW0e+GH7RjwTHMSygyDEjqJqu47SPeV6/p0/D5xznj7wvhXETrbCmPEuEmORYkU0tp2bcTB6cy/hn3dx6RfxY+LeAYQEOUxMmdj0q1oVgIvV1Xw7Qq+UA8ymzw1mfJ4nlGg03H+anw8Niams+pa6zhF3H3iviWANu5dsD5GdZPMiAI+tS4weJ7pqm4HW2jJxwI5scJSzchRmItGSerEBYHLY0D3mHruqX6tsMcAekcYa75UOuqj67GrOTtx7xdWUrz3h2HwiMl4v+llX2Vf80XSKuLM/YRWxsdomvYZTYgAeZ026s2mnPQUoxLZ+MfzKiRw1zPjGAXQjKCeeWQ33/FFqb+urS6AYwZ11BusTsPIvovzn3cge1HsO5iw95etQbAB7ynGYibtthoVIDSSDlBrz+fE6PWdLsXDVjjE58TuSt68mzJAn7/agXjfYqy9OsHg10+qnJiS1hry4JEAYuxzEKOX/AIBUY8SwlewEZ0OvW/qJtf0XAz7xvwZXjzAyqKkHQ+dgW94WPevWbmAU/A/f/wBQHVKq9RrDt+B+s0VrEqYmATp7TTu/auSIpqOjEIWT0gtxVa1cRuZMUqGLHmc+owSpgmCwjWgFuKZK+T60dlIPm9oErzgTmFsZWbN+qqv6S4YniXY7h9sxndQZ0XmacFGF3ZkCzYcQRuD3wTlgLOlKt3lgQZVZxFvwhHlEETNWyWqbM6Lod1luksqY5xnEExFy7dTKgAtgqrO+mpMQoPzRzIoYctWFM2KeqabTUoznzY7D39IyxnBUZbaCLj2yHlYkIurgtHMSAOpFXK7V4nHajUHVWtaR3mn4pxTCeCyIg1TMDGvbWmkasrxIXGRPnXw4yC612Mq3TkOmisDI0G07e9LWsBxKW17WxG/EuHm6cuozyO+YD/H4pZq8OCJ6q41tkGYzG8Du4e+mmdAynMBqBIJkUZwDUZ1VfUBZpyTxxj+J3hmLH8RcAic7FTJkEMToO9D2L4XPtL6o/iNAB6ACMOMYhDeDwIIUzlgHr60NCeDmaPR7lfpxRR5gCP19Jq8Djv4nCsB/uIIXTSOw6gU1YNwPuZyHQmOn6iPF4zwZmMThGbRy3pOlZ2WHefUco3aSwvDrhPkJkc+YqVBJyBPPcijD9po/hjgC2me9dClj8oiBPNo696cd3CbWnDfUepCYSjjd3h3xFgbfh2cq5VzMCBsM2unTX80swy4mX0zqNi3rc55GB/pKOFYZbaXGA1ABB78/tU7cMBiaHWdTdZeEZvIRkSvB3Ft27Tn9Vsk6/qDT/wDy1FqG+zAmRpdX4Dc9oveyTcu3ATlhWiO/WvWrtDD2iOoId93vDEYZs66+aD9aLnABirwe2niYq4zRlVt+sAQI9SKGWy06LSdT8PRNUe/YfrDcM5Z7jqupcBfRBH5mvDBOJiYbHaXYO4zALsQT7azVLmAA+8kVsOSIbdxSphbpOrPp/wDkf8VejHh/eCb80VYzEqbQYLChi4WdfIkL9yKDuHJHv/2l9vMrChLloGTltMCRp55JM+9V3hWGfQS6iHYR1UKIkBVn/qJLN9abqIFfM1DoWrZcdzzL7NhDeL5QZG1MLt3ZjWo6jqBUaszt7hYW1dL6Kq5oPPMYAilXTbYzey/yZkrqGB3xbiseUcW7bEJEztJjr61NKbK8CafRKFe3xX+TB7Dtqxkkktv2hZ+9Dp3Pbn5zNXRbbtSW9sn/AEH8RVd4niBcCm2IBmO3Y0a1z2M6RKVKkR3efOojytMxUKOcicfq+hMha0NxDeHPnvAuWICRJo1gzZk+05yjBtnuMNlZRp131jt1qtde/wBZe8KG4mdxt1nxCO2ZbQAOo1melPlGK4ixUd8zW2ceGUEHSsx1OZZQMTAYHAPcCB2AUESvPNMETFExvXA7TruirXXpGKjkjn9o5sLNp2ImAUUkjyhG0A6TvPOlRwMTkiMsfvGN9bnhAI4UsBmkSQu+4pgEsABJrIzCeHYRcotZszR5SeZ5r6HlVAMHAlnBi8WbdoXCRCMYI9dPbWrOuWAl9QhUDBzJEuyoAT4tu7vGjAKWXXeWURQHJIx7QOYdxYq1rOo3QsT0EbfWoazcNvvDLYQuIvXAW1GYqs5eQ125miWDAx8Td0eqB0VleO0S8aw4KZBIC+ZQNRkfUkns0j3oS42iO/Td4UtSfXkRvwCLZAT5j5l7kDXbqJHvVktP5vYzF6mo3NYv5g2YLcuC1i1tmTYu+dC2+UydTyIMrHapsXHM6qnqQ1HTvGTh1HP3H/mYRwziWcXE1QpHyiZE86lSSvHEYr3PQljHJI5ksVxC8LZNtS7htBzI7VByyjcZwmqsayzzHOIzvM9zBWiylXktHRhrrUdlMLpNKHosLdwARIYjETYYjmhJjnOgnpvQVJLfYf5iVtrsBuMov4YeEqTOUKSFOw+RvQ6g+1GBKuCO8DnjEliLNrw3CXQ8J5iuykDY0W+oIx5zkSobIleGwOVTr5CAwHSQCaqB5QfiUYZMHGJVTeZd80gnqUVQPdjVM4zidD0lQumtsYA9gPuZK3iWshVDHyqBpzPP71XxCDOv0mhrFKqVhvCb7OSxiNZ7ac6A7Mzc+0zOs1VpisD04+5OIQpBtudIUGD1J0GnsaZUgHaPQTD6h09RctdQ5xkxQwPkSPLmkzG0qW1Go2oA4x95i7uYdeCtcQD9WJOnXyGR6SKMUV3J92jGzbbthDZQrGYBcnXkFEUwa82hfSaN2qKAWGF/D3ELNx9fLlEmecU2tYVpm/iTcC+O8lxTFm9caIyGD7KCFn3NIOxe9vb/AGgnOBM9jbakEnQpEfSisdqEzZrY6asEeomb45xBrZQAlVIHofaaBSjBMza6IUVWY+uIPa4wSQC23OqlGnSLeh4jPgWIe7emCyqdTNEQZPMwOva5K9OyA8mN+IcYuC8LVt1QT8vhMxYH+4GBTW9MYM4GlwmDL+NEsE21WCDoQeUetLhgpzNDTaGzWuyr3HMXYy9cWwqqmrDUzmInqaar1W0cROzp99dItccGFWwVVRMQBQd2eZGwDjMExdlPFJMgXPMpBIhl/wBwe+hpcW5ziOafXW6dSqnvDOF4YZblsncWrmvR01+4rwX1iYPMFf4nxKlcIi2wjQoc6tG1PUWkoFxKHAaF38a1kgAJOkF2y/QASTQ3Vc8y1lgA5jlvDuorNlm6QSP7l3id53pC1LPE3DtLoxdcwXHoRdt3k0V2KRyJtyF9yC30qyZ3K57ZgwR2lF4/y7ltR3A/tJ29jNU7E4l5bdGRjzzACOlWZ8tk+2Iaq1kBA9YG+GDW0ZhoCUua/oYx9mAqawAgPt3j+l1a0bLQfMD2+IuxN9rWJtW4GX9JjUmYgNttUonkwIjfb4jsR2JjnEWLWJfwmaCpDKwGxZfMp7HQ+tE4I2mG6d1M6R2GOGGDJ4bhXg3Q4keUAiO3Oi0VYOZ12g1Xj6IIfSeuWNWg7bEcuZpU+V/jOJyeqoNdhA94W1wCzbM6Ame81ck+IVHqIarX+Vwy9xiJUuTbKg6Bwg03WS4n2/FCZDWWH2mQTziG2hnaOTaH0YQfyD7UYruTIlASDK7WHXLdATKWUhv+tRB+4qCQxB+Ieqo2HaslZxIFtANZQEknYkCRU+J5AB7TptB0Cm6kPZnJi68RmYf/AHA3sqSP/wBo+lBY84ntLpBXrPwq9gQx/QQLFXSQSMs/3MFE+pryV+IeTOm6j1FOn17iM5jjg93JhLt0gBogQQRJMaMN6paoSwhfic2mt/4nrKjjA4/jmEm9OHMRq6zHb/w1bO4kx3TKH6k5PsRBCTmdZkrbJB6SQaqgPmB9AZyGrrCXso95DF/OrLoLdzNPdmyiPoaIh82fn/MBkk5hd26vhsGkgg/U0+pG7JlnY/lMA4LKuEA0mheKT3m7+DrOkDL6d49fGgBo1LN9Aug+9L0sCCfczDvxgfeLOKOCR3I+g1NEvcEYEe1bMa1EzWM4TbxF/wAwb5dxpBoikqCBNBFtTSB64uT4YhzLMVHLt61cNkCBu6hdUq47mbTAYdbWHPhrG3qaGynBmJqbXtPmOZHHu1rI9oQ7kKWjXQZoHTavKAzEnsIOlQxwZZi8Ub+GzkhbtpgWH9Skxr3qj+YED0ncaBPwNgQ8rYpx8H2gty/luMnSB9ppRGIHM1tFp0t0SBhkYnLuIuz8ltu+ePtTK2nECeiaFznaRCuLiLbRvbfOvPRtNY7GqEdyJ87aZnDuRcDMxOo56wNInp6U4U2OvyIFiQeJV8S4k2blq8LZJUmRrtvPaN6LpwA7CHVQ0c/EeFLC3eXUAAsJiQdaX4J59DB21YOYFwzja+IDAB6lsx0000gCBRbdUzjaBxBm5iMCavHMrWLNtZ3Lq3LNJb86UlZ5VCj3k1jJyYJi7ga2rDSV8wzZSZOonsaPpwvciWJIMMwzk21zIWIII5wOevOKm4KTwJ5dzGSwzeVkKEhmdTI0yk/8/avV1EqRiMV6S9jkIf8Az7wDEYQvlBBz23WJ5ZTofcUMBlGD3kNWUOCJRik8PEZyfKfKY5RqPTTT2oNicECDUAnmN+NM1zwrtpgDlIY/1CmUs8gMao11umyqHiAWr36d+vvSjHyZ+ZVtU7nzGW462zYaFJD5SRG4PaihsWMR8Rd2J5irgedvAa47NmzFiTrmVWifbT2qrEtacyiw63cEeUjUkaH6e9XqyBgyHEY4QMXO0kTP2bf0B969V5dwM1Ol2otwD9jxFWHvgWkBAEAieuViP2qoIwJ2PSFLaZSD7j+Yn4pjcst1gHbSqBd7GD0LVnqVzj0AH+8R3+JggqSDMRtR107LzJ68ter0+xTgrzNdZZ/4azbQatq2mgGvWlWQi847YmL9OaZlsNr9lBx94ywlrLaKvzYNGkiKOlQHcza09LK4sHfBB/UwbH4a1dJLZpmdGj0mPxVgVUk+8Xs6FXYxcnkyxLWZXUalmUgHbymdfvVKk7iZmp+n3Rco2ZZfsHzqYjlqKOODkzM/4Tq27IZdhbEAFdwN++w+9VuYCs47zzNfpl8KwEZlGIuDRRyza/8AdQ9OgFYB9jK6TTHU2isTpZGa3IEDMxnnAEfmoJBZROg1WgHj1U9+J226ZiVUCelF3gkkTZfRjwvCPaVmypJ3g6GvKwEz7ekqVwD9oZxCwFFoKZXb/wB0xYpVd/pOU1OkepjuEV8TxAVxm1hlhRzBDD8kUpWwCjPyY1oOmO4F7cKSB/3gfCr1x0xXkmbcgAxJB+0RV0XJz7zousahK7KlH9p/0i74txnh4+/rA8h+ttTQmpzHOhaxPwoQkcQ3gFk37WeR8xG3SKBYVrO0yuu6wardqxjxu0VZlX5QGXf9JErP49qdpC7GX2nztiYvfhoFtHCyrEN6MyTp/wBy1L3EhGl9pwCRxF/xRauHCG4CC3zADcCMrz2KmrI/9ZSPXMdfSbKltP5THnB+LWrtpEKMrNbXRoIBAGs0nqmKl8TUt6Gy6Malm9Ij4zwRDedrUox1FkwS5GrFT+kHfXnTanKg49Jna7TaapUatskjke01XEbiixhim2TQ9DlP+KC3LL95nAcGZjj7utsXUOoEkkAiCfNoe9FrfaxAlc+kccFxLolqWzGM5kAasJgDkANqlrcPO76b0ipKRYwyxHeHn4hVMw0LTIq343bNQdOLciUWuKk3Az/rGo6EDy0J7cuHb1mZrtDXXarY47HPbntIPF4GQfMgcciDy+1BsfByPX/Scl1FFq1diL2DYhhzWctpoI8MNPOWJ/xRDkcemJnk7j+sVLdAbU71BT+lK580fkjLb5UBDkn9JcxBi3ChCDP81gZXTUOCI5jSp3lbSwkH4lHDrJCscqAhjGUECRvMk0ay8sBmVUknmPrLGA0aCJH9raN94oQObDLgYHEV3cOnhOW0a3duDtGbMB96u64GPadD03ro0tZqYfb788xPxPBu6aIS2UMY1mSdalQUeOdGuo8ZxnllBz85me4Z8L3bjtnVlOhViIjXX7U2+qG0AS+p0BewMx4Jm/xwyHJOgAA9ANKTt8rYE6TSVKKwFHAlX8bND8T3jHgYkDixUb5bweJ67iW2Fe347Ty1A8mQs3W51XcZZ0XHEIwGNdCQpgTP02qQc94jrdBTqQPEGcQi6wyseZWD31mj5wpEy9F0hdNqRYrce0X4m7AEH9H0ltfxQM88e0JQ3i9XYf8ASshhr5GteU4PM37K8yX8dBdTvE5tZ127U+1qis8TjdPVqz1Tw8nbnP6Q/gXEmMqSG05if/VJtqHWoqfXj95s9c0lZqzj1H+YPxqyGVnB1AGnowNWFWM5mLZbZoqfAt5Gchv9JdwGyP5msgiI5aiaMilRuMzut6+jV7PDBz7wLjS27pdiAzM6zIGwgR9BXkfPMwtO71udpIHxHeDdVXKrqgGmWD0HQUuUFzFj7za0/S79VWLc942+M+BXlLumVrDkZhpmXWSNTqPSnbaihLL2MNRoNNqk2qStn7g/7TLYfiSNbXD657ZzQRoVzHmPWlGXyqfY4ma7HctB/tMAZUuE2jOaGWORVtPbeqA4Ib2M03uL6Dwj2zxDOA4e3h7AvXRmd/5aDkCNCdO9O6lVBJ9xB6vqtz6WvTLwB3+Yt4jjbn8Q3hsxOaCvlEkb+Y8qjTlrAF9MCc+Qcx4cw+e2LalllM2YJeZTlIj9LTqBzqmoTw+IVDmUXsVZuoFe0uVWBuAT5kLQwHQf4qpO3YfmQo80lxzKt+6FELIyxyERU6vAuYCfVOnjOnT7TOtdg9YNKrwZsFcrxGJtBwXE7bdOkUUqDzMzUViys1N+kfeMt23buBYKr5uWo0PqO1DtG5cz5dq0avUurHJyYLiLTDNGuVQJn9BnLv0JIogB27f/ADEUXkxZft+eeWn2pojySiHzzRPaP8uNYTN60kg5YfMYIiu4MyWZ2LyR6s/7NVC3mH2lJPCt/LGgkSD3gx9wagNuIkHiL8c122+UMfNpyiG5EEaxpWvipKwCvJgvF5xCw8lrRHzvbcnsFIf6lNu9KBgzYl25wYRiQwcwZBtwvLQONKpqW83HsZeskciH2CqXFtsNX1HoUP7il6mIABjlWsuAODwOYm4qrNbW4TuBP7faKszF13fpPoPQtV+IpBbvEYvkUOdFsBnXxBivYnhXLf4mvYlPDnhiTUT3hiTTFEGvZlWqBEPt3S1WBzFWQLIYzKQCdgOXXX/NSO+Yhp9D4Wra5f7hj/EEW+OQrxM2ChltxA43g8j2FSoLesRWnZf4vuMQ3huDazbe60GfKI71Fy7WQfMQ19nj31U/OT+glloFww6g/im05yJOtoVqtph/DkC4XMvzlNfpFXB8onzSz822K/h3BNeukKskMIEga9yTV9gxx3xH+m6ZHL2P2Udvn0n1Xgfw4lm0FuKruSWYxzPT6UenThFwY42ssUBUOAB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0" name="Picture 6" descr="https://encrypted-tbn0.gstatic.com/images?q=tbn:ANd9GcQFOADhLIXrmDJidpgvEyFoi7zXqox6TXjGuzHCqLo77cSr7_1K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789040"/>
            <a:ext cx="8352928" cy="2720549"/>
          </a:xfrm>
          <a:prstGeom prst="rect">
            <a:avLst/>
          </a:prstGeom>
          <a:noFill/>
        </p:spPr>
      </p:pic>
      <p:pic>
        <p:nvPicPr>
          <p:cNvPr id="1032" name="Picture 8" descr="https://encrypted-tbn0.gstatic.com/images?q=tbn:ANd9GcR_NBnziJtWF55YJKA8ucz3y1WKPjLj7H0hZ83JceGq8d4ko-NGG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4488433" cy="2986850"/>
          </a:xfrm>
          <a:prstGeom prst="rect">
            <a:avLst/>
          </a:prstGeom>
          <a:noFill/>
        </p:spPr>
      </p:pic>
      <p:sp>
        <p:nvSpPr>
          <p:cNvPr id="1034" name="AutoShape 10" descr="data:image/jpeg;base64,/9j/4AAQSkZJRgABAQAAAQABAAD/2wCEAAkGBxAQDw0NDQ8NDg0ODg0ODw0NDQ8NDQ0NFREWFhURFRUYHSggGBolGxUVITEhJSkrLi4uFyEzODMsNygtLisBCgoKDg0OFxAQFS0gHyAtLS0rKy0rLSstKysrKystLS0tListLS0rLS0tLS0tLS0tLS0tLS0tLS0rLSstKy0tLf/AABEIALEBHAMBEQACEQEDEQH/xAAaAAADAAMBAAAAAAAAAAAAAAAAAQIDBAUG/8QAOxAAAgIBAwIDBgMHAgYDAAAAAAECEQMEEiExQQVRYQYTInGBkTJSwSNCobHR4fBi8TRjdIKishQVM//EABsBAQEAAwEBAQAAAAAAAAAAAAABAgMEBQYH/8QALxEBAAICAgIBAgUDBAMBAAAAAAECAxEEIQUSMUFRBhMiYXEyobEUI0LBM4GRcv/aAAwDAQACEQMRAD8AbR77xJKggAKAZBUQsSyuJjtkxyiZIxsMdgG0NFYlRQUAUAqIGkAOIEtFCooVBBQBQAAgKQAFFAOiBAIoTCFRQUAAFAOiK3mjBskqCCghUAUBUUFhnS4MGbFkMoYyxNFYlQQqKFQQqAKAKAKApBUtBCoAoBUUKgCioVAAAFAFGIGiiWihUAqAKAKKgSIq6CtxowZlQQ6AKAqOMm2WlKBNmlEViyGUMZY6KxFAKgCgFQCoIKAVANIAoKTQQqKCgDaE0VAFALaUKhsFAUkRRQC2l2miaATRQqAKAcUCF0Ysm9KJjtmnaVCoDLjw2YzZlFWXbRiy0lhEhGPIjKElioyYEAUAUAqAdAFAKgDaFFAJoIVAFAOgJoBNBBRQqAVBDQWFURSoIlooTRUIoQDQIVZGTpuJpbS2l2gjAbIhsRXBg2MUysZSVEMrFLKE4l2mkuJdmi2gG0BNBCAdAFBdCgHQCaAnaEFAG0A2gLaAtoQmgJoqCgGiBhSaAlxKmioqFQ2CgCgrrM0twAqKCwzRRhLJGWJYJYGjJgW0u0LaNoVAOgE4ja6S4l2mjjibdJc/NI05OVix/wBVnVi4PIy/0UlePSuXRp9OnNnFk8tij+j9T08Pgc0z/uz6/wCU5lDH+N2/KPL+/RHm5fMZfpqP7vZ4/wCHcE/O7fz05Gs8QyTk8eGOyKi52krpecn60effncjJ3N5e5h8TxMMd442z+F+JLNFb4/H0bgq+tHRh8vnxz627cXN/DvFvu1Y9f4brr8y+56eLzeKerxr/AA+ezfhvPXvHO/56llWlk/w7Zc1xKPXyOyvkuPP/ACeffw/Lr/w/vCMmCUfxRarzR1Uz479VtDiycXNjjdqTDFRuc5pEA0NqVBBRQnEGkOIYigDaFCQFUFS4hC2g0TiVNFtANoNOo0am4RgCIZVGiMjTIHMQMLRkxJxBotoNFtCaLaDRNdX2XLNWXLXFSb2nqG/j8e+fJGOkdyuMLjJrzSjXWXn8v7HznK8lkzb9J1X+8vsOF4jFx9Tkj2t9ftBKMYKTafvGpU3a+VrseduI3M/L2O7aiPhzNb4hOKaUqjXO3hfU0+9pnUOzHhp8zDzv/wBnNze5tLyZnanTbW0RLJq8rpOLrnr5r/EY1jrTLLM9TDb8Li8cEu8qk/RPlL7GOSe9Qa9qxt01kVW/7kiOmr170wZPEmnW6qXFN2Yze3xDOvHr9UrxTIvwya+rTJXJevxK24uO0d123dBneRNSXxpOTro4+fzPpfE+TnJ/s5J7+kvivP8AhYxR/qMMdfWP+2zR9Bt8loUAmi7QqLsFEEtFQtpTQoAoAoA2gKgJaCJoB0FdTaa21cVRJVTIJKJbCIKhgAUbQDaQ0xamKra2l/3Vz5M+V8pyfzr+m+o/u+58Lwv9Pj95j9Vmtm1jhUYLp1unufyPItlms+tXuUwxfu0udqdW1ddX1fWma/aduvHhhxM2sbbi+XbTTV2jfSmu4Z2mPhzdUnDJNPi2pKvyyVr+DOrW4hyTb9UtvBPfGMf+Yl8rX9jX6s9xMQ6MNQlflfX0NfptvmWvqPEPyyfP0EUTf2aj1Hdvkvoy3qHR0WX4dzrnpfZeZz5K6nUM69x22NPqJqcZw4p9XdP5ruMdpx2i0fMNWbHGSk0mOpekpPlcp0010pn3+DJ+Zjrf7w/JOVh/JzXx/adDabXPotoNJaKgoBOI2hbS7BtGwOI2BRGwUAmi7EuJULaAbRtXWjE07bQ0AgIZUIqFQUUAUEMisepyqEHJuuiXF8v+1nmeV5P5OCdT3PT2fCcP/UciJmNxXtyXmSTrnlVfRLufF+0fy/Q4pP8ADDKbbcn/AIzHfe2yKxGoaGont693XobKRt0Q4mfJ8U58r4qp8PpR3VjqIc8zuZYPEcu6cH391jX8/wCxurH6XJkn9csmmyvGpPuo8+jkqX6k0VnvTBLVSfDb6k9W+JCmTTOJNStpDSWnvTp6aW6orju/JI5rxrtup302cudcQx3fn/Q1VrPzKX38Q9H4NrlmxvpuxtQkl04Spr0/oz7LxueMmGI1r16fm/neHODkzbe4v26FHovEG0CXEJpLiEKgHQCoIaiF0KBomgJoqE0XYW0B0B1Yo0y3G0EYpIyhE0VBtAVAFAFAFAcPxbVRc9nxLZcbp7W+7/T6HxvmM/5ufUfFX6H4HifkcaJmO7duflzbVba9OOvoeTWu5e/PSMeq/ZqbpXKVV0Xb9DZampiIKd9tLxbLUFJfmSdcrobsFO5Z3nTh5M7k36tWvOkdfrpze25lg1uT44vyhFr7s3Ur+lw5b/7i88qx3fOSe6r7KK5+7ZfVhF/lhjkMfV0VyRpTyUSK7Zzk0vDLuzG0fRnj77l08ctq293+L+hz2jt116hkwZUm2+VTX3MbRtJtES9F7HP9llikkoZElJLmS23y+75PovDx1e0/V8R+KJ/VjrH2n/LvntPkzsAAloBNBCoAoIKCnQCoBUAqCDaA9oXTomDMnIaEMqEAUAUAUAUBh1mdY8c8j/di2lV2+y+9HPycv5WK13XwePOfkUp+/wDZ4nLrVO73OT5uVcs+Imk+02+79NpaIrFdfDmanI+zlXk30N9Ihl228Sb08Zdlu+ae9/wMZ17zDdX4YowcoTjV7o2q7TjyjKs6lneu4cTI6b9G0ztiu3nXya7Yddim4Ry41apKVW+ba/z5HZTDHr2+e5XPtGWYgQ3zjC6VKMbbSiu6MbY9NuLm1tHfyialHlppPi+1mv0dNeTWZ1Envsx9dOj8z2benlyn5cr5mi3TvxT7dNuM7pX1/wAs0zH1dsTDNOm6gnfZdb9WYR95YXiJ6h632SwSjDJfSTg0v9VO2/Xoe14XJNpvEfD4/wDFNKxGOfr/ANO9tPe2+O0KClQQUAmiiaCCgCgGAUFG0BbQCgCgOjKBqiWemNxMkTRdoVAAAgHQBQVyfaRv3KhGt0prh+S5f8aPH8zlimCKz9ZfRfhvDN+Ra8f8Y/y8Rlg4tppprzPnYmJh9pHUrfh2eSUlj4atOUoxtPvTMvetfmWyLb+G1occ1jngywlF1JJtXFqT7PzT/mYTNfb2iWykzPWmhDO4P1TpryaM5rt1RrTZ1mlhlx+8SUZTfxtUviTVt/Y7sU9Rt4PKrMXtFfhxtS1jxuCmuVBuLX7vPLTVdF9a9Gd1Z6fK8iP1zO23p/AMmRQk8uOEKtQk5xlNcO6S4fzXY12y1jopFvmHH1ulyYZvHmcN6ScGreOUK6p/Zen0MomLRuCtpidT0wZpxTutq44u2a5rM9PWx56xX2mdsukzpq1/saMtNS9Dh8mL13DexS+5zzD1K2dfw5U/hW6cqXyX+5zZNz03xMV7l73w7Te7xxi/xfil6SfY+o8ZxZwYe/me5fnHnedHL5M+v9NeobNHovEKigoBNAJooloIVFQUFCQDAZFFAKigoDoyZpiGcygyYk4gTtKJoIKCgBgcH2qX/Dvc4q8lUlzP4a6/U8LzcT61nXT6n8NWj2yRvvpyHjjOveLp3XWj5jc1np9rH6o/dt5dQpReSNtU2u10a5iZv2lK66cKOsye8UpW4XzBUlT8jtilPXTf6z9GXxDw73rWXFJJP8Xz7M2Yrdalrncb30w4sU8OOUMq5Tk17t7nKDXl9/4HpRhmabiXz+XyVMeea3j5j5cTxBuTllk0o/FezpGTTdO+64t/VXzXTT4fP57RNptDPovaHbCKz42pbfhkqipKmk1fH7vVeppyYtz0UvXXbV1+tlqZ41O4QUXtUI7pSxyal+qSb44NmOnpDXa3tboa3w2eSH7OKUVJNym5SnKSXXu1d8x9SxesT22el5j4c7R6aUHKM04vjh8M1Z71mHreNw3rvfW3e8N0bm0ldLq+y+pwZLafS46REPTeEa/Twkkl7yceI18MVXe65ZOPlrgt+Zkpufo5+fxsvJx/l48nrE/P3egj4kmrcHXmpJ/oelHnq/P5cvmLfheY6jL/AGbmLIpK117p1aPS4/kMOb66n7S8fleI5GD6e0feFnc8sAFFCoCXEImioKAKAdBRQDogVFBQVuswEgOwABNAKihNAFAafinhsNRBQm5x2y3KUGk1Kmu69Tn5HHrmr62dfD5l+Lf3rDxvi2k1Ol4m3PC+FlXMeez/ACv0/mfNcrx1sU7mNx9323A8vTkRqJ7+yvBtQskZ4m/i5aV9YtU6Xp+p5mfHMatD18ef2ntjy4XFtPr/ADJW23o452wLJOF7X84vozbGm21It8uxptVjzxissWpx4tt8r59/qdmLlzSPWZeDzvEUyW9ph5/2g8Nx49qt1NXL3a2TzPrx2d21SXHy4OumaXiZfG0r19XmdRqHGfuc6nCMFPG1P9pkx7bpJPo7pcep1Vnbx8mKazp2PCvD3kjDJC4SnjTyqWL9nBJtKSlLja7Vc9pdKbML206MHHi86l39FpHjWxtSd05NK5d0mux5ebJuX2HExVrj1ruPqNX4biyNTyN2lXw/CkvLnsaZ5EVjUdt/5MWnemnqNRHa8WHjH0k75kvL5CJn5l0VxREdo0mNtpQTpPlpcIxvPXbPcVey8N0U6vItsWuj6v6HRw/GZsvcxqJ+753yPmONgnUW3b7Q3cWjp3OW5L8MEtsI/wAbf1f0PeweKx49TbvT5fl+dy5YmuOPWJ/+tqj1HhAAAaAGgJcRtC2l2aKgCgGAUAUFFAbRiEAmihAOyBgFAKgHQE5MaknGSUoyVSjJWmvJokxExqWVLzWd1nUvH+Meyc4y97obfN+5c1GUH/ok2uPRv6nj8nxu+8f/AMfScHzcRHrm6/dOp0OeWyLxTWVpOUFUqXnabXVPufPW4uXFkmk1l9lxufgvijJF405up004NrItrXDXf6mPxOpjUvSxZq3jdZ21HqqdJfVdTP8AL22TaHR8P1TywywW6U4wcobaUoS7tN9Gbce69S83m0pburBrbxaeLyYnLLKccuok4qdv3sNm19qUei45Z6WHJEvkfIY/y5iPv21fDMc5ZJ4bcMMGpvFGLTTe5xinXP4uvl25NfIv6xt2eLiMs6+zoZter2xuUr27UnVrirPHnHa07s+rx1rrplWjlkVTbV9o/wAvU1xeKz+lbZKw3NH7KqW2UnKMXzbadr0SPU43D5HI71qPu8XnedwcXr5n7Q9Do/DceKKjGKdc3JJu/M93j+MxYtTP6p/d8dzvO8nkzMRPrH7Nqj0niTOxQBQCoAaAQDsAsBgG0BbQFtANoBQA0Bs0QIAATRRNBDQDTIpgOiAoAobUhqN7X2nWt9OJ7R+FyyxeTGrntqUfNLo0eB5bhWm0ZqR/L7D8O+VrSv8Ap8k6+zxmPw3JN1t2+cpcL+54/wCZWPq+ym+odnRadYVthw+8n1k/X+hqnPuWm0e3y2v/AJFc0m6a5V18jbGb7NNuPS/9ULw6PLljJwio71/+ijCDd915m7Fg5ObutOnHn5fC4s6taIlGg9l5Racmo7ejk1J/RL+p018VyMn9WqufP+JeLjr60mbfw7+m8Px4+a3S85JOvkux6vF8Vhw9zHtL5fm+d5HI6rPrH7NpnpxER1DxJtMzuZKiodAFAG0BbQFQC2lCoBUAUAIB2A0yB2AqAdBdM1BAAUAqATQCooQRSIqkyCjFRQUOJdiXEJHXcOdn8Ixyk5K4X1UUqvzXkePn8NiyX9qzrb6TjfiTNixxS9fbX1Ti8GgnbnNr8tRS/lZMfhMNZ3a0yyy/ibNauqUiHN8Z0kMWTSuKe3JqIQmpPfFrypky8DDhyY5rHzLTPneXlx2pMxHXzHy9Gj2ojTwJmZncii7Yk0UIAsBgNEUUAUAUAbRs0lxGzSXEqFRQUAqAAEA0A7IrZaJsFBBRFFDYNpdmkuI2hNFCAEBaZNBpmKqQUwqXEITiXZpwfa2NYsOTn9nqMUr7LqcPP/orb7TDdg+Zj9nbjz5/U7mg6AGhsS4l2iaKABoCkRTICgAgAocS7CcRtNJcC7NJ2lQmgEUJAUQbriYM9J2hNDaAqAYBQCcQE4F2mi2l2mk0NgApMi7OyKdgAHJ9qMO7S5q/dUJfaab/AIWcnOjeC37dtuGdXhu6DJvxYp/mx45feKZ0Yre1Kz94a7xqZhmM2JpgAEtFEtFQFAAJkFWTS7MgApgFADQVLRdohoqE0U0VBABvM1tgAKAW0u0JoGhQCoIAAKVBNDaDRbQmhQCoBUBp+MRvT5154sn/AKs1ciN4rR+zPHOrwxeATvTYPTGo/bj9DDiTvDT+GWbq8t+zp00gugWNAsaAAihUAgABkDsaU7GjZqRNLsWNGysaCKhFCAdAbRgyADAZFABQCobBtG0KihUAUAUAUAUAmgjFqIXCSdcxkufVGNv6ZWPly/Zf/hcfmnNf+TOTx8/7Ff8A228j/wAkurtO7bRoto2mi2l2ChsIoAEAAAAAAAAAWAAFgACCmBuNGvbMqKgAAGiKYAAAFAKgCgFQBQ2gAKGxMo8CfiRxvZbjDKLu45Zxrt0TOLgf+OY+0y3Z/wCrbsUdzQKAVAG0GkyiXaaRRdoVFBQCAAAAAQAAAAAAAAVvGtmQAEIoAGiBhTATAAABADAAABAcX2b/AA6n/qcn6HDwfi//AOpbc30/h2DvaSCAKABgQysJSywEUIAYCAAABAAAAAAD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6" name="AutoShape 12" descr="data:image/jpeg;base64,/9j/4AAQSkZJRgABAQAAAQABAAD/2wCEAAkGBxAQDw0NDQ8NDg0ODg0ODw0NDQ8NDQ0NFREWFhURFRUYHSggGBolGxUVITEhJSkrLi4uFyEzODMsNygtLisBCgoKDg0OFxAQFS0gHyAtLS0rKy0rLSstKysrKystLS0tListLS0rLS0tLS0tLS0tLS0tLS0tLS0rLSstKy0tLf/AABEIALEBHAMBEQACEQEDEQH/xAAaAAADAAMBAAAAAAAAAAAAAAAAAQIDBAUG/8QAOxAAAgIBAwIDBgMHAgYDAAAAAAECEQMEEiExQQVRYQYTInGBkTJSwSNCobHR4fBi8TRjdIKishQVM//EABsBAQEAAwEBAQAAAAAAAAAAAAABAgMEBQYH/8QALxEBAAICAgIBAgUDBAMBAAAAAAECAxEEIQUSMUFRBhMiYXEyobEUI0LBM4GRcv/aAAwDAQACEQMRAD8AbR77xJKggAKAZBUQsSyuJjtkxyiZIxsMdgG0NFYlRQUAUAqIGkAOIEtFCooVBBQBQAAgKQAFFAOiBAIoTCFRQUAAFAOiK3mjBskqCCghUAUBUUFhnS4MGbFkMoYyxNFYlQQqKFQQqAKAKAKApBUtBCoAoBUUKgCioVAAAFAFGIGiiWihUAqAKAKKgSIq6CtxowZlQQ6AKAqOMm2WlKBNmlEViyGUMZY6KxFAKgCgFQCoIKAVANIAoKTQQqKCgDaE0VAFALaUKhsFAUkRRQC2l2miaATRQqAKAcUCF0Ysm9KJjtmnaVCoDLjw2YzZlFWXbRiy0lhEhGPIjKElioyYEAUAUAqAdAFAKgDaFFAJoIVAFAOgJoBNBBRQqAVBDQWFURSoIlooTRUIoQDQIVZGTpuJpbS2l2gjAbIhsRXBg2MUysZSVEMrFLKE4l2mkuJdmi2gG0BNBCAdAFBdCgHQCaAnaEFAG0A2gLaAtoQmgJoqCgGiBhSaAlxKmioqFQ2CgCgrrM0twAqKCwzRRhLJGWJYJYGjJgW0u0LaNoVAOgE4ja6S4l2mjjibdJc/NI05OVix/wBVnVi4PIy/0UlePSuXRp9OnNnFk8tij+j9T08Pgc0z/uz6/wCU5lDH+N2/KPL+/RHm5fMZfpqP7vZ4/wCHcE/O7fz05Gs8QyTk8eGOyKi52krpecn60effncjJ3N5e5h8TxMMd442z+F+JLNFb4/H0bgq+tHRh8vnxz627cXN/DvFvu1Y9f4brr8y+56eLzeKerxr/AA+ezfhvPXvHO/56llWlk/w7Zc1xKPXyOyvkuPP/ACeffw/Lr/w/vCMmCUfxRarzR1Uz479VtDiycXNjjdqTDFRuc5pEA0NqVBBRQnEGkOIYigDaFCQFUFS4hC2g0TiVNFtANoNOo0am4RgCIZVGiMjTIHMQMLRkxJxBotoNFtCaLaDRNdX2XLNWXLXFSb2nqG/j8e+fJGOkdyuMLjJrzSjXWXn8v7HznK8lkzb9J1X+8vsOF4jFx9Tkj2t9ftBKMYKTafvGpU3a+VrseduI3M/L2O7aiPhzNb4hOKaUqjXO3hfU0+9pnUOzHhp8zDzv/wBnNze5tLyZnanTbW0RLJq8rpOLrnr5r/EY1jrTLLM9TDb8Li8cEu8qk/RPlL7GOSe9Qa9qxt01kVW/7kiOmr170wZPEmnW6qXFN2Yze3xDOvHr9UrxTIvwya+rTJXJevxK24uO0d123dBneRNSXxpOTro4+fzPpfE+TnJ/s5J7+kvivP8AhYxR/qMMdfWP+2zR9Bt8loUAmi7QqLsFEEtFQtpTQoAoAoA2gKgJaCJoB0FdTaa21cVRJVTIJKJbCIKhgAUbQDaQ0xamKra2l/3Vz5M+V8pyfzr+m+o/u+58Lwv9Pj95j9Vmtm1jhUYLp1unufyPItlms+tXuUwxfu0udqdW1ddX1fWma/aduvHhhxM2sbbi+XbTTV2jfSmu4Z2mPhzdUnDJNPi2pKvyyVr+DOrW4hyTb9UtvBPfGMf+Yl8rX9jX6s9xMQ6MNQlflfX0NfptvmWvqPEPyyfP0EUTf2aj1Hdvkvoy3qHR0WX4dzrnpfZeZz5K6nUM69x22NPqJqcZw4p9XdP5ruMdpx2i0fMNWbHGSk0mOpekpPlcp0010pn3+DJ+Zjrf7w/JOVh/JzXx/adDabXPotoNJaKgoBOI2hbS7BtGwOI2BRGwUAmi7EuJULaAbRtXWjE07bQ0AgIZUIqFQUUAUEMisepyqEHJuuiXF8v+1nmeV5P5OCdT3PT2fCcP/UciJmNxXtyXmSTrnlVfRLufF+0fy/Q4pP8ADDKbbcn/AIzHfe2yKxGoaGont693XobKRt0Q4mfJ8U58r4qp8PpR3VjqIc8zuZYPEcu6cH391jX8/wCxurH6XJkn9csmmyvGpPuo8+jkqX6k0VnvTBLVSfDb6k9W+JCmTTOJNStpDSWnvTp6aW6orju/JI5rxrtup302cudcQx3fn/Q1VrPzKX38Q9H4NrlmxvpuxtQkl04Spr0/oz7LxueMmGI1r16fm/neHODkzbe4v26FHovEG0CXEJpLiEKgHQCoIaiF0KBomgJoqE0XYW0B0B1Yo0y3G0EYpIyhE0VBtAVAFAFAFAcPxbVRc9nxLZcbp7W+7/T6HxvmM/5ufUfFX6H4HifkcaJmO7duflzbVba9OOvoeTWu5e/PSMeq/ZqbpXKVV0Xb9DZampiIKd9tLxbLUFJfmSdcrobsFO5Z3nTh5M7k36tWvOkdfrpze25lg1uT44vyhFr7s3Ur+lw5b/7i88qx3fOSe6r7KK5+7ZfVhF/lhjkMfV0VyRpTyUSK7Zzk0vDLuzG0fRnj77l08ctq293+L+hz2jt116hkwZUm2+VTX3MbRtJtES9F7HP9llikkoZElJLmS23y+75PovDx1e0/V8R+KJ/VjrH2n/LvntPkzsAAloBNBCoAoIKCnQCoBUAqCDaA9oXTomDMnIaEMqEAUAUAUAUBh1mdY8c8j/di2lV2+y+9HPycv5WK13XwePOfkUp+/wDZ4nLrVO73OT5uVcs+Imk+02+79NpaIrFdfDmanI+zlXk30N9Ihl228Sb08Zdlu+ae9/wMZ17zDdX4YowcoTjV7o2q7TjyjKs6lneu4cTI6b9G0ztiu3nXya7Yddim4Ry41apKVW+ba/z5HZTDHr2+e5XPtGWYgQ3zjC6VKMbbSiu6MbY9NuLm1tHfyialHlppPi+1mv0dNeTWZ1Envsx9dOj8z2benlyn5cr5mi3TvxT7dNuM7pX1/wAs0zH1dsTDNOm6gnfZdb9WYR95YXiJ6h632SwSjDJfSTg0v9VO2/Xoe14XJNpvEfD4/wDFNKxGOfr/ANO9tPe2+O0KClQQUAmiiaCCgCgGAUFG0BbQCgCgOjKBqiWemNxMkTRdoVAAAgHQBQVyfaRv3KhGt0prh+S5f8aPH8zlimCKz9ZfRfhvDN+Ra8f8Y/y8Rlg4tppprzPnYmJh9pHUrfh2eSUlj4atOUoxtPvTMvetfmWyLb+G1occ1jngywlF1JJtXFqT7PzT/mYTNfb2iWykzPWmhDO4P1TpryaM5rt1RrTZ1mlhlx+8SUZTfxtUviTVt/Y7sU9Rt4PKrMXtFfhxtS1jxuCmuVBuLX7vPLTVdF9a9Gd1Z6fK8iP1zO23p/AMmRQk8uOEKtQk5xlNcO6S4fzXY12y1jopFvmHH1ulyYZvHmcN6ScGreOUK6p/Zen0MomLRuCtpidT0wZpxTutq44u2a5rM9PWx56xX2mdsukzpq1/saMtNS9Dh8mL13DexS+5zzD1K2dfw5U/hW6cqXyX+5zZNz03xMV7l73w7Te7xxi/xfil6SfY+o8ZxZwYe/me5fnHnedHL5M+v9NeobNHovEKigoBNAJooloIVFQUFCQDAZFFAKigoDoyZpiGcygyYk4gTtKJoIKCgBgcH2qX/Dvc4q8lUlzP4a6/U8LzcT61nXT6n8NWj2yRvvpyHjjOveLp3XWj5jc1np9rH6o/dt5dQpReSNtU2u10a5iZv2lK66cKOsye8UpW4XzBUlT8jtilPXTf6z9GXxDw73rWXFJJP8Xz7M2Yrdalrncb30w4sU8OOUMq5Tk17t7nKDXl9/4HpRhmabiXz+XyVMeea3j5j5cTxBuTllk0o/FezpGTTdO+64t/VXzXTT4fP57RNptDPovaHbCKz42pbfhkqipKmk1fH7vVeppyYtz0UvXXbV1+tlqZ41O4QUXtUI7pSxyal+qSb44NmOnpDXa3tboa3w2eSH7OKUVJNym5SnKSXXu1d8x9SxesT22el5j4c7R6aUHKM04vjh8M1Z71mHreNw3rvfW3e8N0bm0ldLq+y+pwZLafS46REPTeEa/Twkkl7yceI18MVXe65ZOPlrgt+Zkpufo5+fxsvJx/l48nrE/P3egj4kmrcHXmpJ/oelHnq/P5cvmLfheY6jL/AGbmLIpK117p1aPS4/kMOb66n7S8fleI5GD6e0feFnc8sAFFCoCXEImioKAKAdBRQDogVFBQVuswEgOwABNAKihNAFAafinhsNRBQm5x2y3KUGk1Kmu69Tn5HHrmr62dfD5l+Lf3rDxvi2k1Ol4m3PC+FlXMeez/ACv0/mfNcrx1sU7mNx9323A8vTkRqJ7+yvBtQskZ4m/i5aV9YtU6Xp+p5mfHMatD18ef2ntjy4XFtPr/ADJW23o452wLJOF7X84vozbGm21It8uxptVjzxissWpx4tt8r59/qdmLlzSPWZeDzvEUyW9ph5/2g8Nx49qt1NXL3a2TzPrx2d21SXHy4OumaXiZfG0r19XmdRqHGfuc6nCMFPG1P9pkx7bpJPo7pcep1Vnbx8mKazp2PCvD3kjDJC4SnjTyqWL9nBJtKSlLja7Vc9pdKbML206MHHi86l39FpHjWxtSd05NK5d0mux5ebJuX2HExVrj1ruPqNX4biyNTyN2lXw/CkvLnsaZ5EVjUdt/5MWnemnqNRHa8WHjH0k75kvL5CJn5l0VxREdo0mNtpQTpPlpcIxvPXbPcVey8N0U6vItsWuj6v6HRw/GZsvcxqJ+753yPmONgnUW3b7Q3cWjp3OW5L8MEtsI/wAbf1f0PeweKx49TbvT5fl+dy5YmuOPWJ/+tqj1HhAAAaAGgJcRtC2l2aKgCgGAUAUFFAbRiEAmihAOyBgFAKgHQE5MaknGSUoyVSjJWmvJokxExqWVLzWd1nUvH+Meyc4y97obfN+5c1GUH/ok2uPRv6nj8nxu+8f/AMfScHzcRHrm6/dOp0OeWyLxTWVpOUFUqXnabXVPufPW4uXFkmk1l9lxufgvijJF405up004NrItrXDXf6mPxOpjUvSxZq3jdZ21HqqdJfVdTP8AL22TaHR8P1TywywW6U4wcobaUoS7tN9Gbce69S83m0pburBrbxaeLyYnLLKccuok4qdv3sNm19qUei45Z6WHJEvkfIY/y5iPv21fDMc5ZJ4bcMMGpvFGLTTe5xinXP4uvl25NfIv6xt2eLiMs6+zoZter2xuUr27UnVrirPHnHa07s+rx1rrplWjlkVTbV9o/wAvU1xeKz+lbZKw3NH7KqW2UnKMXzbadr0SPU43D5HI71qPu8XnedwcXr5n7Q9Do/DceKKjGKdc3JJu/M93j+MxYtTP6p/d8dzvO8nkzMRPrH7Nqj0niTOxQBQCoAaAQDsAsBgG0BbQFtANoBQA0Bs0QIAATRRNBDQDTIpgOiAoAobUhqN7X2nWt9OJ7R+FyyxeTGrntqUfNLo0eB5bhWm0ZqR/L7D8O+VrSv8Ap8k6+zxmPw3JN1t2+cpcL+54/wCZWPq+ym+odnRadYVthw+8n1k/X+hqnPuWm0e3y2v/AJFc0m6a5V18jbGb7NNuPS/9ULw6PLljJwio71/+ijCDd915m7Fg5ObutOnHn5fC4s6taIlGg9l5Racmo7ejk1J/RL+p018VyMn9WqufP+JeLjr60mbfw7+m8Px4+a3S85JOvkux6vF8Vhw9zHtL5fm+d5HI6rPrH7NpnpxER1DxJtMzuZKiodAFAG0BbQFQC2lCoBUAUAIB2A0yB2AqAdBdM1BAAUAqATQCooQRSIqkyCjFRQUOJdiXEJHXcOdn8Ixyk5K4X1UUqvzXkePn8NiyX9qzrb6TjfiTNixxS9fbX1Ti8GgnbnNr8tRS/lZMfhMNZ3a0yyy/ibNauqUiHN8Z0kMWTSuKe3JqIQmpPfFrypky8DDhyY5rHzLTPneXlx2pMxHXzHy9Gj2ojTwJmZncii7Yk0UIAsBgNEUUAUAUAbRs0lxGzSXEqFRQUAqAAEA0A7IrZaJsFBBRFFDYNpdmkuI2hNFCAEBaZNBpmKqQUwqXEITiXZpwfa2NYsOTn9nqMUr7LqcPP/orb7TDdg+Zj9nbjz5/U7mg6AGhsS4l2iaKABoCkRTICgAgAocS7CcRtNJcC7NJ2lQmgEUJAUQbriYM9J2hNDaAqAYBQCcQE4F2mi2l2mk0NgApMi7OyKdgAHJ9qMO7S5q/dUJfaab/AIWcnOjeC37dtuGdXhu6DJvxYp/mx45feKZ0Yre1Kz94a7xqZhmM2JpgAEtFEtFQFAAJkFWTS7MgApgFADQVLRdohoqE0U0VBABvM1tgAKAW0u0JoGhQCoIAAKVBNDaDRbQmhQCoBUBp+MRvT5154sn/AKs1ciN4rR+zPHOrwxeATvTYPTGo/bj9DDiTvDT+GWbq8t+zp00gugWNAsaAAihUAgABkDsaU7GjZqRNLsWNGysaCKhFCAdAbRgyADAZFABQCobBtG0KihUAUAUAUAUAmgjFqIXCSdcxkufVGNv6ZWPly/Zf/hcfmnNf+TOTx8/7Ff8A228j/wAkurtO7bRoto2mi2l2ChsIoAEAAAAAAAAAWAAFgACCmBuNGvbMqKgAAGiKYAAAFAKgCgFQBQ2gAKGxMo8CfiRxvZbjDKLu45Zxrt0TOLgf+OY+0y3Z/wCrbsUdzQKAVAG0GkyiXaaRRdoVFBQCAAAAAQAAAAAAAAVvGtmQAEIoAGiBhTATAAABADAAABAcX2b/AA6n/qcn6HDwfi//AOpbc30/h2DvaSCAKABgQysJSywEUIAYCAAABAAAAAAD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8" name="AutoShape 14" descr="data:image/jpeg;base64,/9j/4AAQSkZJRgABAQAAAQABAAD/2wCEAAkGBxISEhUSExMWFRUXFxIYFxcVFRUVFRcVFRcWFxcWFRUYHSggGBolHRUVITEhJSkrLi4uFx8zODMtNygtLisBCgoKDg0OGxAQGi0lHyUtLS0tLS0tLS0tLS0vLS0tLS0tLS0tLS0tLS0tLS0tLTAtLS0tLS0tLS0tLS0rLS0rLf/AABEIALcBEwMBIgACEQEDEQH/xAAbAAACAwEBAQAAAAAAAAAAAAAEBQIDBgABB//EADsQAAEDAwMCAwcDAwIFBQAAAAEAAhEDBCEFEjFBUWFxgQYTIpGhsdEywfBCUuEU8WJygpKyBxUjM0P/xAAbAQACAwEBAQAAAAAAAAAAAAACAwABBAUGB//EADIRAAICAQMDAgQEBQUAAAAAAAABAhEDBCExBRJBE1EiMrHRYXGh8BQVkcHxI0JygeH/2gAMAwEAAhEDEQA/AAanGEqrWRJRz6m3qjreCMrkbxYuxVbUywBFVbkbfFdqDgAkz3o7shC8Myl7nwi6pJQzqSZEIspXoGE0o1g6FnHshH2lfxUlHYpmnoMAyo3ggSENp1xOCjbp4IWaqZUdmLLWotpolfcyOyw1MwVoNCu4dHda8bphzCNdow6e6A0p/wAaca2dzFm7R5a6UhLty2KaNFe1hCD3AjCXX946MIZuouA4WqU7ew2EWF3AlClvRQNxOVcwdULRqJsbiFXVtA4Fc+tmFbTuh1UQSROjZ7WghetYiLSqHYBU6tAtykTVMx541IAcIyimMDxHKruBhAsuC10hUl5Litgl2l+7dMSFKpZgCRhPLK5ZUaJQ+p0YEt4WhU0MjK9jNigZKnafC8Jnb0A4FU3en4kJMluFJUzTabcCAoavciMLPWFw4YKLr3UjAS/T3KeRDHTqAJynBpNasjZ6hsOUypagamAhcTPJ7jh1UKh90WGQvaVDGV5cUMKtiRdOzx+vCV4kdW2yV6mdxp9cRXLs4UmXBA5Vwt1UbdC5GEDuq7nFQpAko59sAqDSTIyQSKaxhLq9YIi+LoSWs5PirGIuq1grrZ2UA2mjbQZVyRB1bvIV9xeQEPSB6Kq4cldqYVHMd1TLT60OCWW4lMqFA4KnkGW5ralPcxJXUYMJ1ZVZaPJJdQvW03fFgT2KHIt7GYsU8jqEW3+AU2wBbkJXqNhtGEbb+0dHdsO4f8RHwz6ZU6t1Rfn3jO/6gPoVISNr0eaHzQf9BFRoO4hF1HbRkQjjb9Rx4JfqLsJ12A0A1rgSq31JQe7KlUJjCsFDLQroipBWsu4LZCwWn1DulbW0q7m5KRlTbEZeRbWck17Uhy0V/TELPXVEk8Io8FJeww0u8MhaT3wc1ZayoxlNWVoEKrovt3Q1sLUZU72kGhWaNWDh4qzUrbcFbV7hZJ06Zm3wDjqiRbHbIQtxDHZT3S6jXCEMrETTqzMOoEviE70ylsTGvp4BkBLbyoW8IHYpc7jkXYiFXUuMJJSeeVc+6Vdo5peCFRxkrkK+5yuUpE2HNWxA6IKtZwnJu2lQqFpCQ7QsyN9U2nKGpVAU31C0DiUqdbbSmrdAtELi2Dgk9xpZGVqbOju5RrrBpEpsG0HE+duokHKnTdBWk1Gwb2Sd9IcLRYTVBls/C6qJKBovIMK2pVKrtGJUhnZUxPCdVqG2mSInpIJE+QWftrzY3fAJ/tmDHfyRNDU3OIl2TxPHlHQ/dInKjs9L6RPNOOTKqhzXv/4BVdTq7trnuA6hh2/LwRFF7XMLSNw446dCOxXarbBzd4GRzCX2FSDHfolN2eux4o4n2xSS/BFFUwSOc/ZeOfgFEXdIEy0jxEiQUIiApp0NNM1N9IQDLerTxnt24RVzqLHDn6HHmk9BdTMFWpNGXUdOwZ2pSVP8PP5hQptJwR816KTe4/nihK3OOCqd5mUfqsxfybDF7yf6fYb0LGDKd2NYjCydOuQZBIPgefNOKd22A4uaJAPI+yjl3I5Gv6TkxVLHck/Zbr6mkNPcBKDuaABGFVY6o2oMdMQeV5qN8BCKPBz3iljl2zVMpeA0qp1xlB1LgnMquk+SqaJI0GhXUPhbCn8QXz6zeGkFanTdTEZKKDrYrPD1F3ID9obYQSEn0rUthha66a2qFmNR0nbLgExxRnjL/ax0zWWuxKsfSD8rAkuYd0lOrHVyBlKlj9hjxJrY0LrUAIKpb9kLW10IWnqwJ5QKDQp4pRCnWy5WtuwuQkE1TUajDlStteJMK6s1rp4S4WMOkKJxezAbRoKV1IyvNgcULTpHap2tctOUHbTBGVK02hRq3MCFKvft28pW2rvlNWztFx5ANUvAElfcpprFvIlZyq+FoW41bhtEo2zpNLxu6Z29T4dkNodv73dyAByOjjxPoCuuKb2u+KQe/fyPVLyTp0j0HTOnLIlmy/Ley969x04MI4cT26/Xp4JdUt29DAng9D2PVTtdSPD/AJ/lF12hzePlznx6/wCFl3PYJKS2PLGtPwO6ceIS+9tdjvhyORnIUZMwBBCiw5RJEe6pkHAnpn0UNh7K1eKxbj7nU2kGVFyvpwoPEKBuNIpIJXuzwVkq3aoUsdgoC5yIfSUTTJgTMcKAvHRClVLSC2QR4oiteGoM89+B5KNBgzPOImfVWvgiICpSpmbPoseeP+ovuihpJV1F0K6i1rgTMkc/sVW5qf3WeC1eOenyyxy8fqiz3uIVdG5c3BOF4QvAUSBx5q2GtlrhZAJWps7ltZq+f1KUploOoFjtpRJlZo38SDPaHT4/SEHa05AWtrNFVspC8e7dHRE0Fp5XyCXVoCOEFTtCCnNWu0oQVQChfBuc120yTGmFyubUELlmowNIU0nuDiCmdFsr11vJmEfSowEMq5M0iVu0RCruKHYK2m3si/cGMqt2CKnW8rynRAJRN4dqja092Sm4dPkm6iQUaq74SFmrqjhba/swMJHVs972tAkkjH3Wx43jW4+CcpKK8kNG/wDgZtdLS47nTgZ4jwgDlMXbXDI3N8BI9RyPSEd/p6p5YI7CDz3z+y4aVU6N2d4cDPosDUpSs+j4Iww4o401SQtqafbxMlnmTnvtxnyVTKQaNrSSJnIgpk/S3jh1T5giMkjhBDJ+3RSRowpcoqq0DEjn6pUcJ8XBogoG9oh+Rz91SY6cbVoWucqnVFKvIkHlBvqI0rOdmzdpeKikbhJK1+ZwvWaif6h8k70JHK/m+K+2x0xyIonKW0KwOQj6FQJMlR1dNmjKnYSSouavSQVEOhCbmcc4KqyiOVVXdHyUFyVbk6VQtM7v54omm8P80uaJ8ETalodMk+Q/KuLpnM6hoIauHHxLh/vwE+5Pp3OAPMq6laMLmsDtznf2jA8yfVM6bGOpFrSMg7ndRI8cQh/ZmiHGo4n9IAb3ycmPRE570jmaXoOOMFLPd+y4KrjTXM8Uvq0yMjkLVXw+Ge32WdrvBKtSOLrtO9NlcHx4/Ifezt8SIKYapZB4kLNaO/a9bOm8Fq0J9yMMX2yMrc6dHVKa8tK01+8Tys5fVATAQvg0ylsSZcYXIaFyTQizVGnCnM4V4yvHkNScat0zMyFNomQUTWr4SqtcRwvG3UiE3MlF/CWL9VvJMBMfZ+vAylV2AoUr/YIT9PlcHaLHus1JE8LK3VZzXSCQehGETcapvCTX1QlwTcs/UkMxycJqS8De21dznD3ryB4ARPk0J/bV7fb8L2k9fjgnxh5WJqN2+uV4wSsfHJ9Aw5/UgnF7M+hM1GjEGo0ZMguBd8pmUhonH5Sa1pDcE5iAEGSVnR0+PttlNQE9VWTAgKQJKj7sHMwe6pDpP2AtWoEjeIxzBz8khq5xMTiegnuitZ1FzHlrXcAEnAM9hM/zsotex7Q4kNJ/6Wlw8+OnX5LXjxtJNnleoazHOcscH8XDvgTimA4hwjnxjB7eMLyuwSYHXHbiQI/nC2fsx7HC5Bq1nlreWgFkuEEw8ctBMCR/kXe2XsaLIGtbudUpAndvIlgJAY4loGCScE5EFaPUjdHm3BoxtjIJHkU2plL6YcfiIA7H9IJngDr1wj2O6HB7cH5JGdb2eg6VkXZ2thdFXFsKikim8ZWVnp8StHjMKTqW7A56SokKdMEkDvj5qg2vDIGzI5e0fVWUWsbMvnyb+UX/AO2gGDOOREf5XrrKm0FxBx3P0VEUK3QNWu4btbwefJV21y6m7cwwf27FDVHdV416jQlyuRtNLvBVYHdRhw7H8FIdXtTTfj9J/SfuPRCWly5h3NMH6EdiOqctuG12FjgATkR0I6+atOjB1Lpv8Vi2+Zbr7f8AYFYngp07UNreUmtrVzSQ4gZ6dfEeCk21dVDgDBEEdj4I45O2R5SPRdXkxPJ21Xvy/wAkB6ldlzuVRbukqwWLx+oL0W8ZATpOznxe1MkSuXe6d2XJdENVTrQhL67KWW99uMI73W8JSVMzgnvgeqq96ZRrLIBTqURGET53CSFtwCQqLWxNQkI4M7orSSN8BN+WOwQhv9LdTMjhCC2JyeBEn1gL6JdWrXjjos1qlm9rHNYyQS2SDkQcDaORwhjmuJt6dgWfURhJbcsGN5Spt2tirI/rpiGnp+qZISsu8B9B9AoELglvc9vpsWPBDsxql+/caaPQBlx7gfuf2RtbOAvNFpj3c+Jn6IktyUt8nSx8A3u8cL33AOOqIwAqXDI9USYclaMRqNsWPfvByXd/IEd+nyVZedhAaACJgD4pEEEZmOs+a0etWG+HEEkcEdBPgldS3LC1roA5zAInmZBjryt+PMmkjxGv6VkxTlNO48/juOfZrXAaQpOMFo4GIjHA9Mp/7Te0tNlk+iHuJc11MAOcdp5lzZ2xHcSDK+ci1Zg5zvJcHRAAkGMkiBPQ8ziFO3tW8kkkQ894IwSPSPJw45Rekrs5bne1bkWUQWmZkAn9YB4JBAJ+vig7cOFVskzPU/unl1pDnM3sPxdiRkDoRGDnlCafp73PDntgDmcZ6Qo8ke1mzHoM6ywqLadNPxQ2ohXkKVChnwV1zTA4WE95ji1EFairMguE9Mz5cIaFfbNl2BmChJ5HFaqHjLogYdzHg4Twkl5cVAXU3Rzn07Hsi6lIjBxKjZtJrU90HbPj8IB2z5dFCskWltwA1Lctjd1AMdYPdUvTnX2Za4cRBPik7lYtrY5rldbu+IAGJIHzQwK9lUVGdDe5oFh8+O6YaE8EuHXH7pLSvphtSSOh6j8hHM3UntdgjoehafFUO2nGkaSmxp+F0T0P7IC9shkjlW1Hoe6uSBJ47q4S8Hj+t9LavU41/wAl/f7/ANQENXKAY53xCIP/ADfheJ9s88sORq6Kbe3jKcWzkCXrretmEtPcz1uXX1faEir6u7gJ7c2+8Qk40qXJnw3uWkFWYL2ySmumW8OleaPYZzwndRjWAlKyT8ItIvY2YSrWwGb8f08x4E8+q9p6oN0BC69WeaTz/THj1gfzzQKFI73Q1GOpvz2v+xjV6AulcAUxo9RFmi9nhNN3g77gfhG1Ggfzol3sz/8AozuA7/tMH/yCcmjI/CBo1wlXIA4SVEsyjPdwvHUZx1Qod3oHr0cQTykPtDpw9yTJkZaIkGXAO3O8BJ7kxAyVomsPHIRY05lakASCWySC2SCJ4PSZBwtOLmzHroephcL52PnTdM+Ooz3m51OnUcBBbJptG8ZjaAGkT124nEl31mwCnDXbnU6ZY843teGjo7gHjHBMzgptc+z53PfuztLWg5AHxBo4iANmI/pRel+zppj31Qy1ocWNiAS4k/YADjotjyRrY8lDpOo9RKapXzaPGUMAHpj6Kh1Dnx59OCEwfA6Sf3Q5dPRc5s93GPwpAlKmQuIkwURtyobf5+ELYdbFAEFGac4Abjgmcx080LWaZgdTCb2tPGR8O3njj6KLcXJ0UXl8wN6OJ44PqVDTqG0bzlzh8hz+EmuKkuJHEmPLotLYPBpt/wCUfTCjYu0CaqJYfCD+f3SBy0t9RJY4DJIWaeqRU+CsqBevXFVPKJGTJKj11eE30aqXU3OdO3+me46jwWYvnHaY6rfC020GtjLWN+gEopxSjYvR55TztPhL6hFm6WD1HyUrikC0g5kR80BptYiR0P3TVqSdDJHlPhmT/wBeafwOiW4M/T6QuT640ak9xc5sk8me2Fyd6v5nBfSmnUWq8fuhde/AULa3PxQjb9hcDISOg0tqQU9Y122ePjBONm3t3AiVOja/FMIKxfIhO9MeJErO3aE8MErl1PMJdfX5cMmFr9Tt2lhPgsNdMZJB6IscIt7hpWW6JbBzplNfaS1AoEzgD8RPr90g0q+2v2jutfUo+8plruHAg+qvKqe5o0md4Mscnt9D5uuCur0SxxY7lpIPmFSg5PdxadNcDDRKxZWYZiSWngYdjk8Zhbim5rWbRmOkDnxXzkBa7Q9SdUp7SNxZzmC4QYJMenoixvwHkjasOp2xJmB+wlTdZOnIyenbz7K0V3NEkYxgRAPj3R9vcAwc8ZB6JnpxFTyzjuhbRt/7RJznoORx1KJoW4pNcZG4ROJBHPXHU/VMGhrYMzPeM+SRa1qZobngAl0hsiRPfx7+ickoKxKnLK+1f5KL67DnQ0YjwwZlV3epPI2wIx36deUp0+uXtkmXD9XfuCiw2enz8FklllZ1IYYUtuAdxJXMZCsAXNalNmmyi4bAlVByMezH89FZo+lGo1xJg/09oHfzlXGLk6QM8qgrYM22kgkRGc9eei91O9LaewO/UIj/AITz9kTcAtAa7lvfp4H9j5LO3Nbc8n5eQ4RU0xUpKStlULSWVIbGwcQFnk10iuILScjPof8AP3VS4KiMKoMGOcrJvWseeyzmpUdrz45Hr/lDEk1sAPVFQoh4QtUpkTnZ3SA7p8R5g58Mr6gHio0O/uaD8wvkte5BOAD5r6loVXfb0nEcsb9BH7JuaNRRi6ZnU806fsVaZT2hw67iI8usprToq2yYPiGMZnwP+ZRTKclI7TrZc24N7qOi5MxQPZcpRm9cw2qXbGmJCB9yHQRykwpue+XGU8tTAWtR7EeEx/CxrphTi3blLtOpzDk3ogBK7eROZJS2HNszc2CVkvavSWiS3lPn3Ba3Czuo3b3n4uEpNxZUWLNC0h27cfqtg+ttbCV6fWwr6tNx8Arm+57h1sK9a0/3o3N/WBx/cOx8eyzTW4W2a8BJdf085rNHw/1gdD/d5d1L8Hf6Pr+1+jke3j7fYRgozTbs0Xh4E9CDwQeQg3FWNU4PTxlexvrTVaVYNDdpdElphrmny6+YV91cBrCGCSIk9u7Z7yvngCuo1qkgMLtxwAJM+EI/UYHoRvk1z7tzm5hscSe384WY12/944DdugZPSeMHtACY2+jVXkGu4Ds0kk+oGAFnqwIc4HkFwPnKlvyH8K+UlQquaZaSD3Ca0NXBBDxnoRwfMdEoBXvVA0MjIcm9p4h3bMELmXtMcu+jvwky8IQ9o31XRrrC2D2io7IP6QcDbnM/siLGrtcZxHzgEAY74CBt6hDGDiGs+YCvrVDh4/UOR36EespsZRXAmcZS58l2t0w6i5+2HbXOmeO/VYYLf1wKlvUa2f0HaZwSRMfWPVYB4Vz5Awt017E3OgSo2NwRUae5APkcKmoZUYSXuE5u9jXlqWazRlof1GPQpla12vaHDqP9wqb633MI69PMJa2Zr5RmHlCXDcH1RT2lU1Gp0XTOdnj3JozQX132ZYDa0III2DjuOQvl9/aEHcBjqOy1H/p3qpY40Hn4HGWT0qdR6/ceK15anC0ed6a5abUvHJc7Wbxji10jtB7Edkzs67DJmPA8/wCUveMqtyx91Ho5wU0PhcAY3rlnRSHYfILkXq/gK/hY+/6GG0miXv3dE2ubeEXo9kGNjqp6q2B4p/dcqPCx+agzRnjaEwuGdQs1YuPRam2ZLIWbPcGBlhUiVkdzYKU6tRAOERVc6mgLio5/RLSctxS2Z1pVjhHNuMZRul6b8IMK29tgOitcjNxPIOYR+nkOcGxg4IPEHuhKxDUFSvy10joU100G6SJa97HPpv30iDSP90jYexPbsT69yobodwT/APUYmJlsffwW0p64XN2xEqTDAlsDyVdys7mj6yox7c3Pv9zP23szAmq+PAY/3TC3o0KTppNA6Ty498kzHyCIeXwZgnucn0kJbWvajcZGMERByOo9VdpcHaw6zBm2WRfldfoy+o89YnxM+iW6hp7ap3cO7jrHcdVd/rHOg7j45nMIyncggAgdM9UHLOlVLgyFzbupuh3oRwfIqsFbO9sxEEBw74gpbcaTTIwC0iT8Jxx2Ku2tmUqe6ELaZcYHK0ei6WxpDnw52IngHy6+f2VNOxayNoknqcnKPFMtGR0/n7KRluXKCrndkr1u123gEyPAvnn1B/7gvKTS4gDwn8lDvDqmYMREwQMeKsdqTGiWAkjrkAmMiCitSdmbNqcWnjU5K/345LqN2yixxqEBoMifHpHU9vPwWLu7lj3uLMNJJAPMITVbl1R5c4yfoB2A6BF6Bp+8lzhhOnBKFs4GTrbWW4r4fPuymF5CIv6bab9u7y7qkrNR28GfHmj3Qdolb3DmGWnz7HzWis7gVGh3oR2PX+eKzBTTQ7trZY7EkEdp4j7KSjaNuOdOj3WrTad44PPmlLgtfcUA9pafmszdWzmGHeh6FDFh5I2L3sVW2DI5RpYoGkmKRhngs3Hs9eGrRa5zpcJDo5xxPjEJkW4lYXQ780Kk/wBJw4eHceIWxZesqM3UzInyg9iOiGQ2KeyPHVsrlU+pBiFyCjSoL2DrKyAyoahZgrly2JHzd7bgtjZAuWkt6MALlyz6l2yah3RC8tQ5UW2mCVy5Zu5ozjinR2jCT6s0xhcuTMbDQhr1ePJS0yw3EkrlyOboGQRqdEMEhJXa8W4I6rlyZgSkty4JDClqO5KNUvofAXi5HW4ciy21Egf4B+6ia5MCeD/AvFyjijXi1uoxKoTaQdRvXs4jyyB90fSut8ksA8AVy5WoqjTHqmqlK3P9F9iNSuGDcBkeP4UtMuzVJECM4gdVy5DkXbB0VqNdqJreb+n0D7QfA5h6Ss5f09odC5csWOTs5NmWpWrqj44ErXNpijS9F6uWzO25KPgKfNGD1GuX1CT6JnZ0w6mT1A8enRerlqnFdtGnTZJY8se11uiqV4QuXLIezUmxrp+qOENeZGAD18J7hO61m2o2D/sV4uSpqjbim3HcQ3lg6nzkHg/kIfauXKJ7D0c5qO0Kvsq7ejsevQrlyIqSRpnEDC9XLlQo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0" name="AutoShape 16" descr="data:image/jpeg;base64,/9j/4AAQSkZJRgABAQAAAQABAAD/2wCEAAkGBxISEhUSExMWFRUXFxIYFxcVFRUVFRcVFRcWFxcWFRUYHSggGBolHRUVITEhJSkrLi4uFx8zODMtNygtLisBCgoKDg0OGxAQGi0lHyUtLS0tLS0tLS0tLS0vLS0tLS0tLS0tLS0tLS0tLS0tLTAtLS0tLS0tLS0tLS0rLS0rLf/AABEIALcBEwMBIgACEQEDEQH/xAAbAAACAwEBAQAAAAAAAAAAAAAEBQIDBgABB//EADsQAAEDAwMCAwcDAwIFBQAAAAEAAhEDBCEFEjFBUWFxgQYTIpGhsdEywfBCUuEU8WJygpKyBxUjM0P/xAAbAQACAwEBAQAAAAAAAAAAAAACAwABBAUGB//EADIRAAICAQMDAgQEBQUAAAAAAAABAhEDBCExBRJBE1EiMrHRYXGh8BQVkcHxI0JygeH/2gAMAwEAAhEDEQA/AAanGEqrWRJRz6m3qjreCMrkbxYuxVbUywBFVbkbfFdqDgAkz3o7shC8Myl7nwi6pJQzqSZEIspXoGE0o1g6FnHshH2lfxUlHYpmnoMAyo3ggSENp1xOCjbp4IWaqZUdmLLWotpolfcyOyw1MwVoNCu4dHda8bphzCNdow6e6A0p/wAaca2dzFm7R5a6UhLty2KaNFe1hCD3AjCXX946MIZuouA4WqU7ew2EWF3AlClvRQNxOVcwdULRqJsbiFXVtA4Fc+tmFbTuh1UQSROjZ7WghetYiLSqHYBU6tAtykTVMx541IAcIyimMDxHKruBhAsuC10hUl5Litgl2l+7dMSFKpZgCRhPLK5ZUaJQ+p0YEt4WhU0MjK9jNigZKnafC8Jnb0A4FU3en4kJMluFJUzTabcCAoavciMLPWFw4YKLr3UjAS/T3KeRDHTqAJynBpNasjZ6hsOUypagamAhcTPJ7jh1UKh90WGQvaVDGV5cUMKtiRdOzx+vCV4kdW2yV6mdxp9cRXLs4UmXBA5Vwt1UbdC5GEDuq7nFQpAko59sAqDSTIyQSKaxhLq9YIi+LoSWs5PirGIuq1grrZ2UA2mjbQZVyRB1bvIV9xeQEPSB6Kq4cldqYVHMd1TLT60OCWW4lMqFA4KnkGW5ralPcxJXUYMJ1ZVZaPJJdQvW03fFgT2KHIt7GYsU8jqEW3+AU2wBbkJXqNhtGEbb+0dHdsO4f8RHwz6ZU6t1Rfn3jO/6gPoVISNr0eaHzQf9BFRoO4hF1HbRkQjjb9Rx4JfqLsJ12A0A1rgSq31JQe7KlUJjCsFDLQroipBWsu4LZCwWn1DulbW0q7m5KRlTbEZeRbWck17Uhy0V/TELPXVEk8Io8FJeww0u8MhaT3wc1ZayoxlNWVoEKrovt3Q1sLUZU72kGhWaNWDh4qzUrbcFbV7hZJ06Zm3wDjqiRbHbIQtxDHZT3S6jXCEMrETTqzMOoEviE70ylsTGvp4BkBLbyoW8IHYpc7jkXYiFXUuMJJSeeVc+6Vdo5peCFRxkrkK+5yuUpE2HNWxA6IKtZwnJu2lQqFpCQ7QsyN9U2nKGpVAU31C0DiUqdbbSmrdAtELi2Dgk9xpZGVqbOju5RrrBpEpsG0HE+duokHKnTdBWk1Gwb2Sd9IcLRYTVBls/C6qJKBovIMK2pVKrtGJUhnZUxPCdVqG2mSInpIJE+QWftrzY3fAJ/tmDHfyRNDU3OIl2TxPHlHQ/dInKjs9L6RPNOOTKqhzXv/4BVdTq7trnuA6hh2/LwRFF7XMLSNw446dCOxXarbBzd4GRzCX2FSDHfolN2eux4o4n2xSS/BFFUwSOc/ZeOfgFEXdIEy0jxEiQUIiApp0NNM1N9IQDLerTxnt24RVzqLHDn6HHmk9BdTMFWpNGXUdOwZ2pSVP8PP5hQptJwR816KTe4/nihK3OOCqd5mUfqsxfybDF7yf6fYb0LGDKd2NYjCydOuQZBIPgefNOKd22A4uaJAPI+yjl3I5Gv6TkxVLHck/Zbr6mkNPcBKDuaABGFVY6o2oMdMQeV5qN8BCKPBz3iljl2zVMpeA0qp1xlB1LgnMquk+SqaJI0GhXUPhbCn8QXz6zeGkFanTdTEZKKDrYrPD1F3ID9obYQSEn0rUthha66a2qFmNR0nbLgExxRnjL/ax0zWWuxKsfSD8rAkuYd0lOrHVyBlKlj9hjxJrY0LrUAIKpb9kLW10IWnqwJ5QKDQp4pRCnWy5WtuwuQkE1TUajDlStteJMK6s1rp4S4WMOkKJxezAbRoKV1IyvNgcULTpHap2tctOUHbTBGVK02hRq3MCFKvft28pW2rvlNWztFx5ANUvAElfcpprFvIlZyq+FoW41bhtEo2zpNLxu6Z29T4dkNodv73dyAByOjjxPoCuuKb2u+KQe/fyPVLyTp0j0HTOnLIlmy/Ley969x04MI4cT26/Xp4JdUt29DAng9D2PVTtdSPD/AJ/lF12hzePlznx6/wCFl3PYJKS2PLGtPwO6ceIS+9tdjvhyORnIUZMwBBCiw5RJEe6pkHAnpn0UNh7K1eKxbj7nU2kGVFyvpwoPEKBuNIpIJXuzwVkq3aoUsdgoC5yIfSUTTJgTMcKAvHRClVLSC2QR4oiteGoM89+B5KNBgzPOImfVWvgiICpSpmbPoseeP+ovuihpJV1F0K6i1rgTMkc/sVW5qf3WeC1eOenyyxy8fqiz3uIVdG5c3BOF4QvAUSBx5q2GtlrhZAJWps7ltZq+f1KUploOoFjtpRJlZo38SDPaHT4/SEHa05AWtrNFVspC8e7dHRE0Fp5XyCXVoCOEFTtCCnNWu0oQVQChfBuc120yTGmFyubUELlmowNIU0nuDiCmdFsr11vJmEfSowEMq5M0iVu0RCruKHYK2m3si/cGMqt2CKnW8rynRAJRN4dqja092Sm4dPkm6iQUaq74SFmrqjhba/swMJHVs972tAkkjH3Wx43jW4+CcpKK8kNG/wDgZtdLS47nTgZ4jwgDlMXbXDI3N8BI9RyPSEd/p6p5YI7CDz3z+y4aVU6N2d4cDPosDUpSs+j4Iww4o401SQtqafbxMlnmTnvtxnyVTKQaNrSSJnIgpk/S3jh1T5giMkjhBDJ+3RSRowpcoqq0DEjn6pUcJ8XBogoG9oh+Rz91SY6cbVoWucqnVFKvIkHlBvqI0rOdmzdpeKikbhJK1+ZwvWaif6h8k70JHK/m+K+2x0xyIonKW0KwOQj6FQJMlR1dNmjKnYSSouavSQVEOhCbmcc4KqyiOVVXdHyUFyVbk6VQtM7v54omm8P80uaJ8ETalodMk+Q/KuLpnM6hoIauHHxLh/vwE+5Pp3OAPMq6laMLmsDtznf2jA8yfVM6bGOpFrSMg7ndRI8cQh/ZmiHGo4n9IAb3ycmPRE570jmaXoOOMFLPd+y4KrjTXM8Uvq0yMjkLVXw+Ge32WdrvBKtSOLrtO9NlcHx4/Ifezt8SIKYapZB4kLNaO/a9bOm8Fq0J9yMMX2yMrc6dHVKa8tK01+8Tys5fVATAQvg0ylsSZcYXIaFyTQizVGnCnM4V4yvHkNScat0zMyFNomQUTWr4SqtcRwvG3UiE3MlF/CWL9VvJMBMfZ+vAylV2AoUr/YIT9PlcHaLHus1JE8LK3VZzXSCQehGETcapvCTX1QlwTcs/UkMxycJqS8De21dznD3ryB4ARPk0J/bV7fb8L2k9fjgnxh5WJqN2+uV4wSsfHJ9Aw5/UgnF7M+hM1GjEGo0ZMguBd8pmUhonH5Sa1pDcE5iAEGSVnR0+PttlNQE9VWTAgKQJKj7sHMwe6pDpP2AtWoEjeIxzBz8khq5xMTiegnuitZ1FzHlrXcAEnAM9hM/zsotex7Q4kNJ/6Wlw8+OnX5LXjxtJNnleoazHOcscH8XDvgTimA4hwjnxjB7eMLyuwSYHXHbiQI/nC2fsx7HC5Bq1nlreWgFkuEEw8ctBMCR/kXe2XsaLIGtbudUpAndvIlgJAY4loGCScE5EFaPUjdHm3BoxtjIJHkU2plL6YcfiIA7H9IJngDr1wj2O6HB7cH5JGdb2eg6VkXZ2thdFXFsKikim8ZWVnp8StHjMKTqW7A56SokKdMEkDvj5qg2vDIGzI5e0fVWUWsbMvnyb+UX/AO2gGDOOREf5XrrKm0FxBx3P0VEUK3QNWu4btbwefJV21y6m7cwwf27FDVHdV416jQlyuRtNLvBVYHdRhw7H8FIdXtTTfj9J/SfuPRCWly5h3NMH6EdiOqctuG12FjgATkR0I6+atOjB1Lpv8Vi2+Zbr7f8AYFYngp07UNreUmtrVzSQ4gZ6dfEeCk21dVDgDBEEdj4I45O2R5SPRdXkxPJ21Xvy/wAkB6ldlzuVRbukqwWLx+oL0W8ZATpOznxe1MkSuXe6d2XJdENVTrQhL67KWW99uMI73W8JSVMzgnvgeqq96ZRrLIBTqURGET53CSFtwCQqLWxNQkI4M7orSSN8BN+WOwQhv9LdTMjhCC2JyeBEn1gL6JdWrXjjos1qlm9rHNYyQS2SDkQcDaORwhjmuJt6dgWfURhJbcsGN5Spt2tirI/rpiGnp+qZISsu8B9B9AoELglvc9vpsWPBDsxql+/caaPQBlx7gfuf2RtbOAvNFpj3c+Jn6IktyUt8nSx8A3u8cL33AOOqIwAqXDI9USYclaMRqNsWPfvByXd/IEd+nyVZedhAaACJgD4pEEEZmOs+a0etWG+HEEkcEdBPgldS3LC1roA5zAInmZBjryt+PMmkjxGv6VkxTlNO48/juOfZrXAaQpOMFo4GIjHA9Mp/7Te0tNlk+iHuJc11MAOcdp5lzZ2xHcSDK+ci1Zg5zvJcHRAAkGMkiBPQ8ziFO3tW8kkkQ894IwSPSPJw45Rekrs5bne1bkWUQWmZkAn9YB4JBAJ+vig7cOFVskzPU/unl1pDnM3sPxdiRkDoRGDnlCafp73PDntgDmcZ6Qo8ke1mzHoM6ywqLadNPxQ2ohXkKVChnwV1zTA4WE95ji1EFairMguE9Mz5cIaFfbNl2BmChJ5HFaqHjLogYdzHg4Twkl5cVAXU3Rzn07Hsi6lIjBxKjZtJrU90HbPj8IB2z5dFCskWltwA1Lctjd1AMdYPdUvTnX2Za4cRBPik7lYtrY5rldbu+IAGJIHzQwK9lUVGdDe5oFh8+O6YaE8EuHXH7pLSvphtSSOh6j8hHM3UntdgjoehafFUO2nGkaSmxp+F0T0P7IC9shkjlW1Hoe6uSBJ47q4S8Hj+t9LavU41/wAl/f7/ANQENXKAY53xCIP/ADfheJ9s88sORq6Kbe3jKcWzkCXrretmEtPcz1uXX1faEir6u7gJ7c2+8Qk40qXJnw3uWkFWYL2ySmumW8OleaPYZzwndRjWAlKyT8ItIvY2YSrWwGb8f08x4E8+q9p6oN0BC69WeaTz/THj1gfzzQKFI73Q1GOpvz2v+xjV6AulcAUxo9RFmi9nhNN3g77gfhG1Ggfzol3sz/8AozuA7/tMH/yCcmjI/CBo1wlXIA4SVEsyjPdwvHUZx1Qod3oHr0cQTykPtDpw9yTJkZaIkGXAO3O8BJ7kxAyVomsPHIRY05lakASCWySC2SCJ4PSZBwtOLmzHroephcL52PnTdM+Ooz3m51OnUcBBbJptG8ZjaAGkT124nEl31mwCnDXbnU6ZY843teGjo7gHjHBMzgptc+z53PfuztLWg5AHxBo4iANmI/pRel+zppj31Qy1ocWNiAS4k/YADjotjyRrY8lDpOo9RKapXzaPGUMAHpj6Kh1Dnx59OCEwfA6Sf3Q5dPRc5s93GPwpAlKmQuIkwURtyobf5+ELYdbFAEFGac4Abjgmcx080LWaZgdTCb2tPGR8O3njj6KLcXJ0UXl8wN6OJ44PqVDTqG0bzlzh8hz+EmuKkuJHEmPLotLYPBpt/wCUfTCjYu0CaqJYfCD+f3SBy0t9RJY4DJIWaeqRU+CsqBevXFVPKJGTJKj11eE30aqXU3OdO3+me46jwWYvnHaY6rfC020GtjLWN+gEopxSjYvR55TztPhL6hFm6WD1HyUrikC0g5kR80BptYiR0P3TVqSdDJHlPhmT/wBeafwOiW4M/T6QuT640ak9xc5sk8me2Fyd6v5nBfSmnUWq8fuhde/AULa3PxQjb9hcDISOg0tqQU9Y122ePjBONm3t3AiVOja/FMIKxfIhO9MeJErO3aE8MErl1PMJdfX5cMmFr9Tt2lhPgsNdMZJB6IscIt7hpWW6JbBzplNfaS1AoEzgD8RPr90g0q+2v2jutfUo+8plruHAg+qvKqe5o0md4Mscnt9D5uuCur0SxxY7lpIPmFSg5PdxadNcDDRKxZWYZiSWngYdjk8Zhbim5rWbRmOkDnxXzkBa7Q9SdUp7SNxZzmC4QYJMenoixvwHkjasOp2xJmB+wlTdZOnIyenbz7K0V3NEkYxgRAPj3R9vcAwc8ZB6JnpxFTyzjuhbRt/7RJznoORx1KJoW4pNcZG4ROJBHPXHU/VMGhrYMzPeM+SRa1qZobngAl0hsiRPfx7+ickoKxKnLK+1f5KL67DnQ0YjwwZlV3epPI2wIx36deUp0+uXtkmXD9XfuCiw2enz8FklllZ1IYYUtuAdxJXMZCsAXNalNmmyi4bAlVByMezH89FZo+lGo1xJg/09oHfzlXGLk6QM8qgrYM22kgkRGc9eei91O9LaewO/UIj/AITz9kTcAtAa7lvfp4H9j5LO3Nbc8n5eQ4RU0xUpKStlULSWVIbGwcQFnk10iuILScjPof8AP3VS4KiMKoMGOcrJvWseeyzmpUdrz45Hr/lDEk1sAPVFQoh4QtUpkTnZ3SA7p8R5g58Mr6gHio0O/uaD8wvkte5BOAD5r6loVXfb0nEcsb9BH7JuaNRRi6ZnU806fsVaZT2hw67iI8usprToq2yYPiGMZnwP+ZRTKclI7TrZc24N7qOi5MxQPZcpRm9cw2qXbGmJCB9yHQRykwpue+XGU8tTAWtR7EeEx/CxrphTi3blLtOpzDk3ogBK7eROZJS2HNszc2CVkvavSWiS3lPn3Ba3Czuo3b3n4uEpNxZUWLNC0h27cfqtg+ttbCV6fWwr6tNx8Arm+57h1sK9a0/3o3N/WBx/cOx8eyzTW4W2a8BJdf085rNHw/1gdD/d5d1L8Hf6Pr+1+jke3j7fYRgozTbs0Xh4E9CDwQeQg3FWNU4PTxlexvrTVaVYNDdpdElphrmny6+YV91cBrCGCSIk9u7Z7yvngCuo1qkgMLtxwAJM+EI/UYHoRvk1z7tzm5hscSe384WY12/944DdugZPSeMHtACY2+jVXkGu4Ds0kk+oGAFnqwIc4HkFwPnKlvyH8K+UlQquaZaSD3Ca0NXBBDxnoRwfMdEoBXvVA0MjIcm9p4h3bMELmXtMcu+jvwky8IQ9o31XRrrC2D2io7IP6QcDbnM/siLGrtcZxHzgEAY74CBt6hDGDiGs+YCvrVDh4/UOR36EespsZRXAmcZS58l2t0w6i5+2HbXOmeO/VYYLf1wKlvUa2f0HaZwSRMfWPVYB4Vz5Awt017E3OgSo2NwRUae5APkcKmoZUYSXuE5u9jXlqWazRlof1GPQpla12vaHDqP9wqb633MI69PMJa2Zr5RmHlCXDcH1RT2lU1Gp0XTOdnj3JozQX132ZYDa0III2DjuOQvl9/aEHcBjqOy1H/p3qpY40Hn4HGWT0qdR6/ceK15anC0ed6a5abUvHJc7Wbxji10jtB7Edkzs67DJmPA8/wCUveMqtyx91Ho5wU0PhcAY3rlnRSHYfILkXq/gK/hY+/6GG0miXv3dE2ubeEXo9kGNjqp6q2B4p/dcqPCx+agzRnjaEwuGdQs1YuPRam2ZLIWbPcGBlhUiVkdzYKU6tRAOERVc6mgLio5/RLSctxS2Z1pVjhHNuMZRul6b8IMK29tgOitcjNxPIOYR+nkOcGxg4IPEHuhKxDUFSvy10joU100G6SJa97HPpv30iDSP90jYexPbsT69yobodwT/APUYmJlsffwW0p64XN2xEqTDAlsDyVdys7mj6yox7c3Pv9zP23szAmq+PAY/3TC3o0KTppNA6Ty498kzHyCIeXwZgnucn0kJbWvajcZGMERByOo9VdpcHaw6zBm2WRfldfoy+o89YnxM+iW6hp7ap3cO7jrHcdVd/rHOg7j45nMIyncggAgdM9UHLOlVLgyFzbupuh3oRwfIqsFbO9sxEEBw74gpbcaTTIwC0iT8Jxx2Ku2tmUqe6ELaZcYHK0ei6WxpDnw52IngHy6+f2VNOxayNoknqcnKPFMtGR0/n7KRluXKCrndkr1u123gEyPAvnn1B/7gvKTS4gDwn8lDvDqmYMREwQMeKsdqTGiWAkjrkAmMiCitSdmbNqcWnjU5K/345LqN2yixxqEBoMifHpHU9vPwWLu7lj3uLMNJJAPMITVbl1R5c4yfoB2A6BF6Bp+8lzhhOnBKFs4GTrbWW4r4fPuymF5CIv6bab9u7y7qkrNR28GfHmj3Qdolb3DmGWnz7HzWis7gVGh3oR2PX+eKzBTTQ7trZY7EkEdp4j7KSjaNuOdOj3WrTad44PPmlLgtfcUA9pafmszdWzmGHeh6FDFh5I2L3sVW2DI5RpYoGkmKRhngs3Hs9eGrRa5zpcJDo5xxPjEJkW4lYXQ780Kk/wBJw4eHceIWxZesqM3UzInyg9iOiGQ2KeyPHVsrlU+pBiFyCjSoL2DrKyAyoahZgrly2JHzd7bgtjZAuWkt6MALlyz6l2yah3RC8tQ5UW2mCVy5Zu5ozjinR2jCT6s0xhcuTMbDQhr1ePJS0yw3EkrlyOboGQRqdEMEhJXa8W4I6rlyZgSkty4JDClqO5KNUvofAXi5HW4ciy21Egf4B+6ia5MCeD/AvFyjijXi1uoxKoTaQdRvXs4jyyB90fSut8ksA8AVy5WoqjTHqmqlK3P9F9iNSuGDcBkeP4UtMuzVJECM4gdVy5DkXbB0VqNdqJreb+n0D7QfA5h6Ss5f09odC5csWOTs5NmWpWrqj44ErXNpijS9F6uWzO25KPgKfNGD1GuX1CT6JnZ0w6mT1A8enRerlqnFdtGnTZJY8se11uiqV4QuXLIezUmxrp+qOENeZGAD18J7hO61m2o2D/sV4uSpqjbim3HcQ3lg6nzkHg/kIfauXKJ7D0c5qO0Kvsq7ejsevQrlyIqSRpnEDC9XLlQo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2" name="AutoShape 18" descr="data:image/jpeg;base64,/9j/4AAQSkZJRgABAQAAAQABAAD/2wCEAAkGBxISEhUSExMWFRUXFxIYFxcVFRUVFRcVFRcWFxcWFRUYHSggGBolHRUVITEhJSkrLi4uFx8zODMtNygtLisBCgoKDg0OGxAQGi0lHyUtLS0tLS0tLS0tLS0vLS0tLS0tLS0tLS0tLS0tLS0tLTAtLS0tLS0tLS0tLS0rLS0rLf/AABEIALcBEwMBIgACEQEDEQH/xAAbAAACAwEBAQAAAAAAAAAAAAAEBQIDBgABB//EADsQAAEDAwMCAwcDAwIFBQAAAAEAAhEDBCEFEjFBUWFxgQYTIpGhsdEywfBCUuEU8WJygpKyBxUjM0P/xAAbAQACAwEBAQAAAAAAAAAAAAACAwABBAUGB//EADIRAAICAQMDAgQEBQUAAAAAAAABAhEDBCExBRJBE1EiMrHRYXGh8BQVkcHxI0JygeH/2gAMAwEAAhEDEQA/AAanGEqrWRJRz6m3qjreCMrkbxYuxVbUywBFVbkbfFdqDgAkz3o7shC8Myl7nwi6pJQzqSZEIspXoGE0o1g6FnHshH2lfxUlHYpmnoMAyo3ggSENp1xOCjbp4IWaqZUdmLLWotpolfcyOyw1MwVoNCu4dHda8bphzCNdow6e6A0p/wAaca2dzFm7R5a6UhLty2KaNFe1hCD3AjCXX946MIZuouA4WqU7ew2EWF3AlClvRQNxOVcwdULRqJsbiFXVtA4Fc+tmFbTuh1UQSROjZ7WghetYiLSqHYBU6tAtykTVMx541IAcIyimMDxHKruBhAsuC10hUl5Litgl2l+7dMSFKpZgCRhPLK5ZUaJQ+p0YEt4WhU0MjK9jNigZKnafC8Jnb0A4FU3en4kJMluFJUzTabcCAoavciMLPWFw4YKLr3UjAS/T3KeRDHTqAJynBpNasjZ6hsOUypagamAhcTPJ7jh1UKh90WGQvaVDGV5cUMKtiRdOzx+vCV4kdW2yV6mdxp9cRXLs4UmXBA5Vwt1UbdC5GEDuq7nFQpAko59sAqDSTIyQSKaxhLq9YIi+LoSWs5PirGIuq1grrZ2UA2mjbQZVyRB1bvIV9xeQEPSB6Kq4cldqYVHMd1TLT60OCWW4lMqFA4KnkGW5ralPcxJXUYMJ1ZVZaPJJdQvW03fFgT2KHIt7GYsU8jqEW3+AU2wBbkJXqNhtGEbb+0dHdsO4f8RHwz6ZU6t1Rfn3jO/6gPoVISNr0eaHzQf9BFRoO4hF1HbRkQjjb9Rx4JfqLsJ12A0A1rgSq31JQe7KlUJjCsFDLQroipBWsu4LZCwWn1DulbW0q7m5KRlTbEZeRbWck17Uhy0V/TELPXVEk8Io8FJeww0u8MhaT3wc1ZayoxlNWVoEKrovt3Q1sLUZU72kGhWaNWDh4qzUrbcFbV7hZJ06Zm3wDjqiRbHbIQtxDHZT3S6jXCEMrETTqzMOoEviE70ylsTGvp4BkBLbyoW8IHYpc7jkXYiFXUuMJJSeeVc+6Vdo5peCFRxkrkK+5yuUpE2HNWxA6IKtZwnJu2lQqFpCQ7QsyN9U2nKGpVAU31C0DiUqdbbSmrdAtELi2Dgk9xpZGVqbOju5RrrBpEpsG0HE+duokHKnTdBWk1Gwb2Sd9IcLRYTVBls/C6qJKBovIMK2pVKrtGJUhnZUxPCdVqG2mSInpIJE+QWftrzY3fAJ/tmDHfyRNDU3OIl2TxPHlHQ/dInKjs9L6RPNOOTKqhzXv/4BVdTq7trnuA6hh2/LwRFF7XMLSNw446dCOxXarbBzd4GRzCX2FSDHfolN2eux4o4n2xSS/BFFUwSOc/ZeOfgFEXdIEy0jxEiQUIiApp0NNM1N9IQDLerTxnt24RVzqLHDn6HHmk9BdTMFWpNGXUdOwZ2pSVP8PP5hQptJwR816KTe4/nihK3OOCqd5mUfqsxfybDF7yf6fYb0LGDKd2NYjCydOuQZBIPgefNOKd22A4uaJAPI+yjl3I5Gv6TkxVLHck/Zbr6mkNPcBKDuaABGFVY6o2oMdMQeV5qN8BCKPBz3iljl2zVMpeA0qp1xlB1LgnMquk+SqaJI0GhXUPhbCn8QXz6zeGkFanTdTEZKKDrYrPD1F3ID9obYQSEn0rUthha66a2qFmNR0nbLgExxRnjL/ax0zWWuxKsfSD8rAkuYd0lOrHVyBlKlj9hjxJrY0LrUAIKpb9kLW10IWnqwJ5QKDQp4pRCnWy5WtuwuQkE1TUajDlStteJMK6s1rp4S4WMOkKJxezAbRoKV1IyvNgcULTpHap2tctOUHbTBGVK02hRq3MCFKvft28pW2rvlNWztFx5ANUvAElfcpprFvIlZyq+FoW41bhtEo2zpNLxu6Z29T4dkNodv73dyAByOjjxPoCuuKb2u+KQe/fyPVLyTp0j0HTOnLIlmy/Ley969x04MI4cT26/Xp4JdUt29DAng9D2PVTtdSPD/AJ/lF12hzePlznx6/wCFl3PYJKS2PLGtPwO6ceIS+9tdjvhyORnIUZMwBBCiw5RJEe6pkHAnpn0UNh7K1eKxbj7nU2kGVFyvpwoPEKBuNIpIJXuzwVkq3aoUsdgoC5yIfSUTTJgTMcKAvHRClVLSC2QR4oiteGoM89+B5KNBgzPOImfVWvgiICpSpmbPoseeP+ovuihpJV1F0K6i1rgTMkc/sVW5qf3WeC1eOenyyxy8fqiz3uIVdG5c3BOF4QvAUSBx5q2GtlrhZAJWps7ltZq+f1KUploOoFjtpRJlZo38SDPaHT4/SEHa05AWtrNFVspC8e7dHRE0Fp5XyCXVoCOEFTtCCnNWu0oQVQChfBuc120yTGmFyubUELlmowNIU0nuDiCmdFsr11vJmEfSowEMq5M0iVu0RCruKHYK2m3si/cGMqt2CKnW8rynRAJRN4dqja092Sm4dPkm6iQUaq74SFmrqjhba/swMJHVs972tAkkjH3Wx43jW4+CcpKK8kNG/wDgZtdLS47nTgZ4jwgDlMXbXDI3N8BI9RyPSEd/p6p5YI7CDz3z+y4aVU6N2d4cDPosDUpSs+j4Iww4o401SQtqafbxMlnmTnvtxnyVTKQaNrSSJnIgpk/S3jh1T5giMkjhBDJ+3RSRowpcoqq0DEjn6pUcJ8XBogoG9oh+Rz91SY6cbVoWucqnVFKvIkHlBvqI0rOdmzdpeKikbhJK1+ZwvWaif6h8k70JHK/m+K+2x0xyIonKW0KwOQj6FQJMlR1dNmjKnYSSouavSQVEOhCbmcc4KqyiOVVXdHyUFyVbk6VQtM7v54omm8P80uaJ8ETalodMk+Q/KuLpnM6hoIauHHxLh/vwE+5Pp3OAPMq6laMLmsDtznf2jA8yfVM6bGOpFrSMg7ndRI8cQh/ZmiHGo4n9IAb3ycmPRE570jmaXoOOMFLPd+y4KrjTXM8Uvq0yMjkLVXw+Ge32WdrvBKtSOLrtO9NlcHx4/Ifezt8SIKYapZB4kLNaO/a9bOm8Fq0J9yMMX2yMrc6dHVKa8tK01+8Tys5fVATAQvg0ylsSZcYXIaFyTQizVGnCnM4V4yvHkNScat0zMyFNomQUTWr4SqtcRwvG3UiE3MlF/CWL9VvJMBMfZ+vAylV2AoUr/YIT9PlcHaLHus1JE8LK3VZzXSCQehGETcapvCTX1QlwTcs/UkMxycJqS8De21dznD3ryB4ARPk0J/bV7fb8L2k9fjgnxh5WJqN2+uV4wSsfHJ9Aw5/UgnF7M+hM1GjEGo0ZMguBd8pmUhonH5Sa1pDcE5iAEGSVnR0+PttlNQE9VWTAgKQJKj7sHMwe6pDpP2AtWoEjeIxzBz8khq5xMTiegnuitZ1FzHlrXcAEnAM9hM/zsotex7Q4kNJ/6Wlw8+OnX5LXjxtJNnleoazHOcscH8XDvgTimA4hwjnxjB7eMLyuwSYHXHbiQI/nC2fsx7HC5Bq1nlreWgFkuEEw8ctBMCR/kXe2XsaLIGtbudUpAndvIlgJAY4loGCScE5EFaPUjdHm3BoxtjIJHkU2plL6YcfiIA7H9IJngDr1wj2O6HB7cH5JGdb2eg6VkXZ2thdFXFsKikim8ZWVnp8StHjMKTqW7A56SokKdMEkDvj5qg2vDIGzI5e0fVWUWsbMvnyb+UX/AO2gGDOOREf5XrrKm0FxBx3P0VEUK3QNWu4btbwefJV21y6m7cwwf27FDVHdV416jQlyuRtNLvBVYHdRhw7H8FIdXtTTfj9J/SfuPRCWly5h3NMH6EdiOqctuG12FjgATkR0I6+atOjB1Lpv8Vi2+Zbr7f8AYFYngp07UNreUmtrVzSQ4gZ6dfEeCk21dVDgDBEEdj4I45O2R5SPRdXkxPJ21Xvy/wAkB6ldlzuVRbukqwWLx+oL0W8ZATpOznxe1MkSuXe6d2XJdENVTrQhL67KWW99uMI73W8JSVMzgnvgeqq96ZRrLIBTqURGET53CSFtwCQqLWxNQkI4M7orSSN8BN+WOwQhv9LdTMjhCC2JyeBEn1gL6JdWrXjjos1qlm9rHNYyQS2SDkQcDaORwhjmuJt6dgWfURhJbcsGN5Spt2tirI/rpiGnp+qZISsu8B9B9AoELglvc9vpsWPBDsxql+/caaPQBlx7gfuf2RtbOAvNFpj3c+Jn6IktyUt8nSx8A3u8cL33AOOqIwAqXDI9USYclaMRqNsWPfvByXd/IEd+nyVZedhAaACJgD4pEEEZmOs+a0etWG+HEEkcEdBPgldS3LC1roA5zAInmZBjryt+PMmkjxGv6VkxTlNO48/juOfZrXAaQpOMFo4GIjHA9Mp/7Te0tNlk+iHuJc11MAOcdp5lzZ2xHcSDK+ci1Zg5zvJcHRAAkGMkiBPQ8ziFO3tW8kkkQ894IwSPSPJw45Rekrs5bne1bkWUQWmZkAn9YB4JBAJ+vig7cOFVskzPU/unl1pDnM3sPxdiRkDoRGDnlCafp73PDntgDmcZ6Qo8ke1mzHoM6ywqLadNPxQ2ohXkKVChnwV1zTA4WE95ji1EFairMguE9Mz5cIaFfbNl2BmChJ5HFaqHjLogYdzHg4Twkl5cVAXU3Rzn07Hsi6lIjBxKjZtJrU90HbPj8IB2z5dFCskWltwA1Lctjd1AMdYPdUvTnX2Za4cRBPik7lYtrY5rldbu+IAGJIHzQwK9lUVGdDe5oFh8+O6YaE8EuHXH7pLSvphtSSOh6j8hHM3UntdgjoehafFUO2nGkaSmxp+F0T0P7IC9shkjlW1Hoe6uSBJ47q4S8Hj+t9LavU41/wAl/f7/ANQENXKAY53xCIP/ADfheJ9s88sORq6Kbe3jKcWzkCXrretmEtPcz1uXX1faEir6u7gJ7c2+8Qk40qXJnw3uWkFWYL2ySmumW8OleaPYZzwndRjWAlKyT8ItIvY2YSrWwGb8f08x4E8+q9p6oN0BC69WeaTz/THj1gfzzQKFI73Q1GOpvz2v+xjV6AulcAUxo9RFmi9nhNN3g77gfhG1Ggfzol3sz/8AozuA7/tMH/yCcmjI/CBo1wlXIA4SVEsyjPdwvHUZx1Qod3oHr0cQTykPtDpw9yTJkZaIkGXAO3O8BJ7kxAyVomsPHIRY05lakASCWySC2SCJ4PSZBwtOLmzHroephcL52PnTdM+Ooz3m51OnUcBBbJptG8ZjaAGkT124nEl31mwCnDXbnU6ZY843teGjo7gHjHBMzgptc+z53PfuztLWg5AHxBo4iANmI/pRel+zppj31Qy1ocWNiAS4k/YADjotjyRrY8lDpOo9RKapXzaPGUMAHpj6Kh1Dnx59OCEwfA6Sf3Q5dPRc5s93GPwpAlKmQuIkwURtyobf5+ELYdbFAEFGac4Abjgmcx080LWaZgdTCb2tPGR8O3njj6KLcXJ0UXl8wN6OJ44PqVDTqG0bzlzh8hz+EmuKkuJHEmPLotLYPBpt/wCUfTCjYu0CaqJYfCD+f3SBy0t9RJY4DJIWaeqRU+CsqBevXFVPKJGTJKj11eE30aqXU3OdO3+me46jwWYvnHaY6rfC020GtjLWN+gEopxSjYvR55TztPhL6hFm6WD1HyUrikC0g5kR80BptYiR0P3TVqSdDJHlPhmT/wBeafwOiW4M/T6QuT640ak9xc5sk8me2Fyd6v5nBfSmnUWq8fuhde/AULa3PxQjb9hcDISOg0tqQU9Y122ePjBONm3t3AiVOja/FMIKxfIhO9MeJErO3aE8MErl1PMJdfX5cMmFr9Tt2lhPgsNdMZJB6IscIt7hpWW6JbBzplNfaS1AoEzgD8RPr90g0q+2v2jutfUo+8plruHAg+qvKqe5o0md4Mscnt9D5uuCur0SxxY7lpIPmFSg5PdxadNcDDRKxZWYZiSWngYdjk8Zhbim5rWbRmOkDnxXzkBa7Q9SdUp7SNxZzmC4QYJMenoixvwHkjasOp2xJmB+wlTdZOnIyenbz7K0V3NEkYxgRAPj3R9vcAwc8ZB6JnpxFTyzjuhbRt/7RJznoORx1KJoW4pNcZG4ROJBHPXHU/VMGhrYMzPeM+SRa1qZobngAl0hsiRPfx7+ickoKxKnLK+1f5KL67DnQ0YjwwZlV3epPI2wIx36deUp0+uXtkmXD9XfuCiw2enz8FklllZ1IYYUtuAdxJXMZCsAXNalNmmyi4bAlVByMezH89FZo+lGo1xJg/09oHfzlXGLk6QM8qgrYM22kgkRGc9eei91O9LaewO/UIj/AITz9kTcAtAa7lvfp4H9j5LO3Nbc8n5eQ4RU0xUpKStlULSWVIbGwcQFnk10iuILScjPof8AP3VS4KiMKoMGOcrJvWseeyzmpUdrz45Hr/lDEk1sAPVFQoh4QtUpkTnZ3SA7p8R5g58Mr6gHio0O/uaD8wvkte5BOAD5r6loVXfb0nEcsb9BH7JuaNRRi6ZnU806fsVaZT2hw67iI8usprToq2yYPiGMZnwP+ZRTKclI7TrZc24N7qOi5MxQPZcpRm9cw2qXbGmJCB9yHQRykwpue+XGU8tTAWtR7EeEx/CxrphTi3blLtOpzDk3ogBK7eROZJS2HNszc2CVkvavSWiS3lPn3Ba3Czuo3b3n4uEpNxZUWLNC0h27cfqtg+ttbCV6fWwr6tNx8Arm+57h1sK9a0/3o3N/WBx/cOx8eyzTW4W2a8BJdf085rNHw/1gdD/d5d1L8Hf6Pr+1+jke3j7fYRgozTbs0Xh4E9CDwQeQg3FWNU4PTxlexvrTVaVYNDdpdElphrmny6+YV91cBrCGCSIk9u7Z7yvngCuo1qkgMLtxwAJM+EI/UYHoRvk1z7tzm5hscSe384WY12/944DdugZPSeMHtACY2+jVXkGu4Ds0kk+oGAFnqwIc4HkFwPnKlvyH8K+UlQquaZaSD3Ca0NXBBDxnoRwfMdEoBXvVA0MjIcm9p4h3bMELmXtMcu+jvwky8IQ9o31XRrrC2D2io7IP6QcDbnM/siLGrtcZxHzgEAY74CBt6hDGDiGs+YCvrVDh4/UOR36EespsZRXAmcZS58l2t0w6i5+2HbXOmeO/VYYLf1wKlvUa2f0HaZwSRMfWPVYB4Vz5Awt017E3OgSo2NwRUae5APkcKmoZUYSXuE5u9jXlqWazRlof1GPQpla12vaHDqP9wqb633MI69PMJa2Zr5RmHlCXDcH1RT2lU1Gp0XTOdnj3JozQX132ZYDa0III2DjuOQvl9/aEHcBjqOy1H/p3qpY40Hn4HGWT0qdR6/ceK15anC0ed6a5abUvHJc7Wbxji10jtB7Edkzs67DJmPA8/wCUveMqtyx91Ho5wU0PhcAY3rlnRSHYfILkXq/gK/hY+/6GG0miXv3dE2ubeEXo9kGNjqp6q2B4p/dcqPCx+agzRnjaEwuGdQs1YuPRam2ZLIWbPcGBlhUiVkdzYKU6tRAOERVc6mgLio5/RLSctxS2Z1pVjhHNuMZRul6b8IMK29tgOitcjNxPIOYR+nkOcGxg4IPEHuhKxDUFSvy10joU100G6SJa97HPpv30iDSP90jYexPbsT69yobodwT/APUYmJlsffwW0p64XN2xEqTDAlsDyVdys7mj6yox7c3Pv9zP23szAmq+PAY/3TC3o0KTppNA6Ty498kzHyCIeXwZgnucn0kJbWvajcZGMERByOo9VdpcHaw6zBm2WRfldfoy+o89YnxM+iW6hp7ap3cO7jrHcdVd/rHOg7j45nMIyncggAgdM9UHLOlVLgyFzbupuh3oRwfIqsFbO9sxEEBw74gpbcaTTIwC0iT8Jxx2Ku2tmUqe6ELaZcYHK0ei6WxpDnw52IngHy6+f2VNOxayNoknqcnKPFMtGR0/n7KRluXKCrndkr1u123gEyPAvnn1B/7gvKTS4gDwn8lDvDqmYMREwQMeKsdqTGiWAkjrkAmMiCitSdmbNqcWnjU5K/345LqN2yixxqEBoMifHpHU9vPwWLu7lj3uLMNJJAPMITVbl1R5c4yfoB2A6BF6Bp+8lzhhOnBKFs4GTrbWW4r4fPuymF5CIv6bab9u7y7qkrNR28GfHmj3Qdolb3DmGWnz7HzWis7gVGh3oR2PX+eKzBTTQ7trZY7EkEdp4j7KSjaNuOdOj3WrTad44PPmlLgtfcUA9pafmszdWzmGHeh6FDFh5I2L3sVW2DI5RpYoGkmKRhngs3Hs9eGrRa5zpcJDo5xxPjEJkW4lYXQ780Kk/wBJw4eHceIWxZesqM3UzInyg9iOiGQ2KeyPHVsrlU+pBiFyCjSoL2DrKyAyoahZgrly2JHzd7bgtjZAuWkt6MALlyz6l2yah3RC8tQ5UW2mCVy5Zu5ozjinR2jCT6s0xhcuTMbDQhr1ePJS0yw3EkrlyOboGQRqdEMEhJXa8W4I6rlyZgSkty4JDClqO5KNUvofAXi5HW4ciy21Egf4B+6ia5MCeD/AvFyjijXi1uoxKoTaQdRvXs4jyyB90fSut8ksA8AVy5WoqjTHqmqlK3P9F9iNSuGDcBkeP4UtMuzVJECM4gdVy5DkXbB0VqNdqJreb+n0D7QfA5h6Ss5f09odC5csWOTs5NmWpWrqj44ErXNpijS9F6uWzO25KPgKfNGD1GuX1CT6JnZ0w6mT1A8enRerlqnFdtGnTZJY8se11uiqV4QuXLIezUmxrp+qOENeZGAD18J7hO61m2o2D/sV4uSpqjbim3HcQ3lg6nzkHg/kIfauXKJ7D0c5qO0Kvsq7ejsevQrlyIqSRpnEDC9XLlQo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44" name="Picture 20" descr="Image result for poppi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404664"/>
            <a:ext cx="4104456" cy="2736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encrypted-tbn0.gstatic.com/images?q=tbn:ANd9GcTNil7fP_WwM5n-tOM2Rt4lHz8tZ4Lq2EXb-YAyKNgh1ZmDsx3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5400600" cy="3024336"/>
          </a:xfrm>
          <a:prstGeom prst="rect">
            <a:avLst/>
          </a:prstGeom>
          <a:noFill/>
        </p:spPr>
      </p:pic>
      <p:pic>
        <p:nvPicPr>
          <p:cNvPr id="20484" name="Picture 4" descr="Image result for poppi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861048"/>
            <a:ext cx="4500500" cy="2520280"/>
          </a:xfrm>
          <a:prstGeom prst="rect">
            <a:avLst/>
          </a:prstGeom>
          <a:noFill/>
        </p:spPr>
      </p:pic>
      <p:pic>
        <p:nvPicPr>
          <p:cNvPr id="20488" name="Picture 8" descr="Related im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476672"/>
            <a:ext cx="2832120" cy="2628255"/>
          </a:xfrm>
          <a:prstGeom prst="rect">
            <a:avLst/>
          </a:prstGeom>
          <a:noFill/>
        </p:spPr>
      </p:pic>
      <p:pic>
        <p:nvPicPr>
          <p:cNvPr id="20498" name="Picture 18" descr="Image result for poppy appeal boxes"/>
          <p:cNvPicPr>
            <a:picLocks noChangeAspect="1" noChangeArrowheads="1"/>
          </p:cNvPicPr>
          <p:nvPr/>
        </p:nvPicPr>
        <p:blipFill>
          <a:blip r:embed="rId5" cstate="print"/>
          <a:srcRect l="11774" r="10226"/>
          <a:stretch>
            <a:fillRect/>
          </a:stretch>
        </p:blipFill>
        <p:spPr bwMode="auto">
          <a:xfrm>
            <a:off x="395536" y="3717032"/>
            <a:ext cx="3816424" cy="27486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5</Words>
  <Application>Microsoft Office PowerPoint</Application>
  <PresentationFormat>On-screen Show (4:3)</PresentationFormat>
  <Paragraphs>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What do you remember?....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6</cp:revision>
  <dcterms:created xsi:type="dcterms:W3CDTF">2018-08-24T08:43:19Z</dcterms:created>
  <dcterms:modified xsi:type="dcterms:W3CDTF">2018-08-24T14:00:43Z</dcterms:modified>
</cp:coreProperties>
</file>