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7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Law" userId="bf4fcf482ff63a0a" providerId="LiveId" clId="{1131C22B-6527-4D2A-A638-62F06D81C2C9}"/>
    <pc:docChg chg="custSel addSld modSld">
      <pc:chgData name="Claire Law" userId="bf4fcf482ff63a0a" providerId="LiveId" clId="{1131C22B-6527-4D2A-A638-62F06D81C2C9}" dt="2018-07-09T18:36:20.992" v="140"/>
      <pc:docMkLst>
        <pc:docMk/>
      </pc:docMkLst>
      <pc:sldChg chg="addSp delSp modSp add">
        <pc:chgData name="Claire Law" userId="bf4fcf482ff63a0a" providerId="LiveId" clId="{1131C22B-6527-4D2A-A638-62F06D81C2C9}" dt="2018-07-09T17:05:14.695" v="5" actId="14100"/>
        <pc:sldMkLst>
          <pc:docMk/>
          <pc:sldMk cId="3452960074" sldId="259"/>
        </pc:sldMkLst>
        <pc:spChg chg="del">
          <ac:chgData name="Claire Law" userId="bf4fcf482ff63a0a" providerId="LiveId" clId="{1131C22B-6527-4D2A-A638-62F06D81C2C9}" dt="2018-07-09T17:05:06.762" v="1" actId="478"/>
          <ac:spMkLst>
            <pc:docMk/>
            <pc:sldMk cId="3452960074" sldId="259"/>
            <ac:spMk id="2" creationId="{AE6C8DDE-4057-4578-A310-0D0983750953}"/>
          </ac:spMkLst>
        </pc:spChg>
        <pc:spChg chg="del">
          <ac:chgData name="Claire Law" userId="bf4fcf482ff63a0a" providerId="LiveId" clId="{1131C22B-6527-4D2A-A638-62F06D81C2C9}" dt="2018-07-09T17:05:08.689" v="2" actId="478"/>
          <ac:spMkLst>
            <pc:docMk/>
            <pc:sldMk cId="3452960074" sldId="259"/>
            <ac:spMk id="3" creationId="{3E3DDCDD-B624-4827-B552-5EEDB869FCC3}"/>
          </ac:spMkLst>
        </pc:spChg>
        <pc:picChg chg="add mod">
          <ac:chgData name="Claire Law" userId="bf4fcf482ff63a0a" providerId="LiveId" clId="{1131C22B-6527-4D2A-A638-62F06D81C2C9}" dt="2018-07-09T17:05:14.695" v="5" actId="14100"/>
          <ac:picMkLst>
            <pc:docMk/>
            <pc:sldMk cId="3452960074" sldId="259"/>
            <ac:picMk id="4098" creationId="{4E0388E0-69C8-46AA-8212-A61B8E80D141}"/>
          </ac:picMkLst>
        </pc:picChg>
      </pc:sldChg>
      <pc:sldChg chg="addSp delSp modSp add">
        <pc:chgData name="Claire Law" userId="bf4fcf482ff63a0a" providerId="LiveId" clId="{1131C22B-6527-4D2A-A638-62F06D81C2C9}" dt="2018-07-09T17:24:51.255" v="11" actId="14100"/>
        <pc:sldMkLst>
          <pc:docMk/>
          <pc:sldMk cId="3914398102" sldId="260"/>
        </pc:sldMkLst>
        <pc:spChg chg="del">
          <ac:chgData name="Claire Law" userId="bf4fcf482ff63a0a" providerId="LiveId" clId="{1131C22B-6527-4D2A-A638-62F06D81C2C9}" dt="2018-07-09T17:24:42.379" v="7" actId="478"/>
          <ac:spMkLst>
            <pc:docMk/>
            <pc:sldMk cId="3914398102" sldId="260"/>
            <ac:spMk id="2" creationId="{53EC5A39-8C3C-4227-BCA4-5A4A9E6E3607}"/>
          </ac:spMkLst>
        </pc:spChg>
        <pc:spChg chg="del">
          <ac:chgData name="Claire Law" userId="bf4fcf482ff63a0a" providerId="LiveId" clId="{1131C22B-6527-4D2A-A638-62F06D81C2C9}" dt="2018-07-09T17:24:44.834" v="8" actId="478"/>
          <ac:spMkLst>
            <pc:docMk/>
            <pc:sldMk cId="3914398102" sldId="260"/>
            <ac:spMk id="3" creationId="{9067693A-FC05-4DC9-B686-7D17AC77C342}"/>
          </ac:spMkLst>
        </pc:spChg>
        <pc:picChg chg="add mod">
          <ac:chgData name="Claire Law" userId="bf4fcf482ff63a0a" providerId="LiveId" clId="{1131C22B-6527-4D2A-A638-62F06D81C2C9}" dt="2018-07-09T17:24:51.255" v="11" actId="14100"/>
          <ac:picMkLst>
            <pc:docMk/>
            <pc:sldMk cId="3914398102" sldId="260"/>
            <ac:picMk id="5122" creationId="{ECDD6C44-414A-4AE3-8523-80402BF21E78}"/>
          </ac:picMkLst>
        </pc:picChg>
      </pc:sldChg>
      <pc:sldChg chg="addSp delSp modSp add">
        <pc:chgData name="Claire Law" userId="bf4fcf482ff63a0a" providerId="LiveId" clId="{1131C22B-6527-4D2A-A638-62F06D81C2C9}" dt="2018-07-09T18:02:57.378" v="19" actId="14100"/>
        <pc:sldMkLst>
          <pc:docMk/>
          <pc:sldMk cId="128162895" sldId="261"/>
        </pc:sldMkLst>
        <pc:spChg chg="del">
          <ac:chgData name="Claire Law" userId="bf4fcf482ff63a0a" providerId="LiveId" clId="{1131C22B-6527-4D2A-A638-62F06D81C2C9}" dt="2018-07-09T17:52:26.487" v="13" actId="478"/>
          <ac:spMkLst>
            <pc:docMk/>
            <pc:sldMk cId="128162895" sldId="261"/>
            <ac:spMk id="2" creationId="{98345F3F-A330-46CF-932C-F66EF9311183}"/>
          </ac:spMkLst>
        </pc:spChg>
        <pc:spChg chg="del">
          <ac:chgData name="Claire Law" userId="bf4fcf482ff63a0a" providerId="LiveId" clId="{1131C22B-6527-4D2A-A638-62F06D81C2C9}" dt="2018-07-09T17:52:28.444" v="14" actId="478"/>
          <ac:spMkLst>
            <pc:docMk/>
            <pc:sldMk cId="128162895" sldId="261"/>
            <ac:spMk id="3" creationId="{9F42D7DE-C2E8-4653-A97B-4BD7DEEAFE28}"/>
          </ac:spMkLst>
        </pc:spChg>
        <pc:spChg chg="add del">
          <ac:chgData name="Claire Law" userId="bf4fcf482ff63a0a" providerId="LiveId" clId="{1131C22B-6527-4D2A-A638-62F06D81C2C9}" dt="2018-07-09T18:02:42.866" v="16" actId="478"/>
          <ac:spMkLst>
            <pc:docMk/>
            <pc:sldMk cId="128162895" sldId="261"/>
            <ac:spMk id="4" creationId="{0251A103-276A-47A7-9582-E9BF8B4AC853}"/>
          </ac:spMkLst>
        </pc:spChg>
        <pc:picChg chg="add mod">
          <ac:chgData name="Claire Law" userId="bf4fcf482ff63a0a" providerId="LiveId" clId="{1131C22B-6527-4D2A-A638-62F06D81C2C9}" dt="2018-07-09T18:02:57.378" v="19" actId="14100"/>
          <ac:picMkLst>
            <pc:docMk/>
            <pc:sldMk cId="128162895" sldId="261"/>
            <ac:picMk id="6146" creationId="{22667BAA-6B70-4413-BB0A-A94CE46FADCC}"/>
          </ac:picMkLst>
        </pc:picChg>
      </pc:sldChg>
      <pc:sldChg chg="addSp delSp add">
        <pc:chgData name="Claire Law" userId="bf4fcf482ff63a0a" providerId="LiveId" clId="{1131C22B-6527-4D2A-A638-62F06D81C2C9}" dt="2018-07-09T18:16:37.732" v="23"/>
        <pc:sldMkLst>
          <pc:docMk/>
          <pc:sldMk cId="1540874042" sldId="262"/>
        </pc:sldMkLst>
        <pc:spChg chg="del">
          <ac:chgData name="Claire Law" userId="bf4fcf482ff63a0a" providerId="LiveId" clId="{1131C22B-6527-4D2A-A638-62F06D81C2C9}" dt="2018-07-09T18:16:33.850" v="21" actId="478"/>
          <ac:spMkLst>
            <pc:docMk/>
            <pc:sldMk cId="1540874042" sldId="262"/>
            <ac:spMk id="2" creationId="{0F5FCAC2-F013-40B7-BE8E-27626BDDB69F}"/>
          </ac:spMkLst>
        </pc:spChg>
        <pc:spChg chg="del">
          <ac:chgData name="Claire Law" userId="bf4fcf482ff63a0a" providerId="LiveId" clId="{1131C22B-6527-4D2A-A638-62F06D81C2C9}" dt="2018-07-09T18:16:36.631" v="22" actId="478"/>
          <ac:spMkLst>
            <pc:docMk/>
            <pc:sldMk cId="1540874042" sldId="262"/>
            <ac:spMk id="3" creationId="{D17D5C01-062B-4B39-907E-08324C0ECADF}"/>
          </ac:spMkLst>
        </pc:spChg>
        <pc:picChg chg="add">
          <ac:chgData name="Claire Law" userId="bf4fcf482ff63a0a" providerId="LiveId" clId="{1131C22B-6527-4D2A-A638-62F06D81C2C9}" dt="2018-07-09T18:16:37.732" v="23"/>
          <ac:picMkLst>
            <pc:docMk/>
            <pc:sldMk cId="1540874042" sldId="262"/>
            <ac:picMk id="7170" creationId="{5229C583-9B75-4B31-99D2-53DE743B9E9A}"/>
          </ac:picMkLst>
        </pc:picChg>
      </pc:sldChg>
      <pc:sldChg chg="addSp delSp modSp add">
        <pc:chgData name="Claire Law" userId="bf4fcf482ff63a0a" providerId="LiveId" clId="{1131C22B-6527-4D2A-A638-62F06D81C2C9}" dt="2018-07-09T18:28:13.418" v="29" actId="14100"/>
        <pc:sldMkLst>
          <pc:docMk/>
          <pc:sldMk cId="1544573332" sldId="263"/>
        </pc:sldMkLst>
        <pc:spChg chg="del">
          <ac:chgData name="Claire Law" userId="bf4fcf482ff63a0a" providerId="LiveId" clId="{1131C22B-6527-4D2A-A638-62F06D81C2C9}" dt="2018-07-09T18:28:04.538" v="26" actId="478"/>
          <ac:spMkLst>
            <pc:docMk/>
            <pc:sldMk cId="1544573332" sldId="263"/>
            <ac:spMk id="2" creationId="{13D87D8B-61DB-46FB-BBA6-489A97973D14}"/>
          </ac:spMkLst>
        </pc:spChg>
        <pc:spChg chg="del">
          <ac:chgData name="Claire Law" userId="bf4fcf482ff63a0a" providerId="LiveId" clId="{1131C22B-6527-4D2A-A638-62F06D81C2C9}" dt="2018-07-09T18:28:06.037" v="27" actId="478"/>
          <ac:spMkLst>
            <pc:docMk/>
            <pc:sldMk cId="1544573332" sldId="263"/>
            <ac:spMk id="3" creationId="{97657BCB-AB62-4692-BA77-A77BB7D98662}"/>
          </ac:spMkLst>
        </pc:spChg>
        <pc:picChg chg="add mod">
          <ac:chgData name="Claire Law" userId="bf4fcf482ff63a0a" providerId="LiveId" clId="{1131C22B-6527-4D2A-A638-62F06D81C2C9}" dt="2018-07-09T18:28:13.418" v="29" actId="14100"/>
          <ac:picMkLst>
            <pc:docMk/>
            <pc:sldMk cId="1544573332" sldId="263"/>
            <ac:picMk id="8194" creationId="{99237D4E-4FA9-4632-9D0B-541D4C9CB083}"/>
          </ac:picMkLst>
        </pc:picChg>
      </pc:sldChg>
      <pc:sldChg chg="addSp delSp modSp add modAnim">
        <pc:chgData name="Claire Law" userId="bf4fcf482ff63a0a" providerId="LiveId" clId="{1131C22B-6527-4D2A-A638-62F06D81C2C9}" dt="2018-07-09T18:36:20.992" v="140"/>
        <pc:sldMkLst>
          <pc:docMk/>
          <pc:sldMk cId="1239215890" sldId="264"/>
        </pc:sldMkLst>
        <pc:spChg chg="del">
          <ac:chgData name="Claire Law" userId="bf4fcf482ff63a0a" providerId="LiveId" clId="{1131C22B-6527-4D2A-A638-62F06D81C2C9}" dt="2018-07-09T18:33:45.299" v="31" actId="478"/>
          <ac:spMkLst>
            <pc:docMk/>
            <pc:sldMk cId="1239215890" sldId="264"/>
            <ac:spMk id="2" creationId="{DB0B328F-6F4E-4869-B5EE-877BC93A10D8}"/>
          </ac:spMkLst>
        </pc:spChg>
        <pc:spChg chg="del mod">
          <ac:chgData name="Claire Law" userId="bf4fcf482ff63a0a" providerId="LiveId" clId="{1131C22B-6527-4D2A-A638-62F06D81C2C9}" dt="2018-07-09T18:33:53.472" v="33" actId="478"/>
          <ac:spMkLst>
            <pc:docMk/>
            <pc:sldMk cId="1239215890" sldId="264"/>
            <ac:spMk id="3" creationId="{3C39AB96-2D20-4214-A188-F720E521E761}"/>
          </ac:spMkLst>
        </pc:spChg>
        <pc:spChg chg="add mod">
          <ac:chgData name="Claire Law" userId="bf4fcf482ff63a0a" providerId="LiveId" clId="{1131C22B-6527-4D2A-A638-62F06D81C2C9}" dt="2018-07-09T18:34:13.486" v="57" actId="14100"/>
          <ac:spMkLst>
            <pc:docMk/>
            <pc:sldMk cId="1239215890" sldId="264"/>
            <ac:spMk id="4" creationId="{55645704-AA47-43DF-B7E3-2302B925C360}"/>
          </ac:spMkLst>
        </pc:spChg>
        <pc:spChg chg="add mod">
          <ac:chgData name="Claire Law" userId="bf4fcf482ff63a0a" providerId="LiveId" clId="{1131C22B-6527-4D2A-A638-62F06D81C2C9}" dt="2018-07-09T18:35:14.471" v="84" actId="14100"/>
          <ac:spMkLst>
            <pc:docMk/>
            <pc:sldMk cId="1239215890" sldId="264"/>
            <ac:spMk id="5" creationId="{95A552F4-CC48-401E-8655-909C4A2C2800}"/>
          </ac:spMkLst>
        </pc:spChg>
        <pc:spChg chg="add mod">
          <ac:chgData name="Claire Law" userId="bf4fcf482ff63a0a" providerId="LiveId" clId="{1131C22B-6527-4D2A-A638-62F06D81C2C9}" dt="2018-07-09T18:36:13.497" v="137" actId="1076"/>
          <ac:spMkLst>
            <pc:docMk/>
            <pc:sldMk cId="1239215890" sldId="264"/>
            <ac:spMk id="6" creationId="{5FD07C5E-17E7-44B2-AFB5-894C9C3C7096}"/>
          </ac:spMkLst>
        </pc:spChg>
        <pc:spChg chg="add mod">
          <ac:chgData name="Claire Law" userId="bf4fcf482ff63a0a" providerId="LiveId" clId="{1131C22B-6527-4D2A-A638-62F06D81C2C9}" dt="2018-07-09T18:35:22.670" v="95" actId="14100"/>
          <ac:spMkLst>
            <pc:docMk/>
            <pc:sldMk cId="1239215890" sldId="264"/>
            <ac:spMk id="7" creationId="{96A5FACB-C8D1-411B-B07E-24AE99D4A232}"/>
          </ac:spMkLst>
        </pc:spChg>
        <pc:spChg chg="add mod">
          <ac:chgData name="Claire Law" userId="bf4fcf482ff63a0a" providerId="LiveId" clId="{1131C22B-6527-4D2A-A638-62F06D81C2C9}" dt="2018-07-09T18:35:39.152" v="115" actId="14100"/>
          <ac:spMkLst>
            <pc:docMk/>
            <pc:sldMk cId="1239215890" sldId="264"/>
            <ac:spMk id="8" creationId="{9CA8A350-8025-4812-ABE4-ADFE7AA44589}"/>
          </ac:spMkLst>
        </pc:spChg>
        <pc:spChg chg="add mod">
          <ac:chgData name="Claire Law" userId="bf4fcf482ff63a0a" providerId="LiveId" clId="{1131C22B-6527-4D2A-A638-62F06D81C2C9}" dt="2018-07-09T18:35:47.445" v="130" actId="1076"/>
          <ac:spMkLst>
            <pc:docMk/>
            <pc:sldMk cId="1239215890" sldId="264"/>
            <ac:spMk id="9" creationId="{49D1BA6E-675E-45B6-864C-7E224D67719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D46281-3C24-446F-A9A6-B723613A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554" y="1060816"/>
            <a:ext cx="10413023" cy="3959592"/>
          </a:xfrm>
        </p:spPr>
        <p:txBody>
          <a:bodyPr>
            <a:normAutofit/>
          </a:bodyPr>
          <a:lstStyle/>
          <a:p>
            <a:r>
              <a:rPr lang="en-GB" sz="21500" b="1" dirty="0">
                <a:solidFill>
                  <a:srgbClr val="FF000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xmlns="" val="142107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banana skin">
            <a:extLst>
              <a:ext uri="{FF2B5EF4-FFF2-40B4-BE49-F238E27FC236}">
                <a16:creationId xmlns:a16="http://schemas.microsoft.com/office/drawing/2014/main" xmlns="" id="{1E733648-560A-465A-8A21-FDC3E5293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174" y="206709"/>
            <a:ext cx="11934825" cy="658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47235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lace with litter">
            <a:extLst>
              <a:ext uri="{FF2B5EF4-FFF2-40B4-BE49-F238E27FC236}">
                <a16:creationId xmlns:a16="http://schemas.microsoft.com/office/drawing/2014/main" xmlns="" id="{3E669911-D16E-439A-ADFA-BB345DEB17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297" t="611" r="42751" b="-912"/>
          <a:stretch/>
        </p:blipFill>
        <p:spPr bwMode="auto">
          <a:xfrm>
            <a:off x="-79131" y="246183"/>
            <a:ext cx="6995802" cy="63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 result for street with bin in it">
            <a:extLst>
              <a:ext uri="{FF2B5EF4-FFF2-40B4-BE49-F238E27FC236}">
                <a16:creationId xmlns:a16="http://schemas.microsoft.com/office/drawing/2014/main" xmlns="" id="{B078FFD7-31B1-46BF-AD73-0DB472668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9288" y="106892"/>
            <a:ext cx="3737371" cy="66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3763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letter in post box">
            <a:extLst>
              <a:ext uri="{FF2B5EF4-FFF2-40B4-BE49-F238E27FC236}">
                <a16:creationId xmlns:a16="http://schemas.microsoft.com/office/drawing/2014/main" xmlns="" id="{4E0388E0-69C8-46AA-8212-A61B8E80D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0149" y="158572"/>
            <a:ext cx="9896475" cy="661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52960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be the change you want to see">
            <a:extLst>
              <a:ext uri="{FF2B5EF4-FFF2-40B4-BE49-F238E27FC236}">
                <a16:creationId xmlns:a16="http://schemas.microsoft.com/office/drawing/2014/main" xmlns="" id="{ECDD6C44-414A-4AE3-8523-80402BF21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9700" y="221765"/>
            <a:ext cx="9610725" cy="657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14398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3.bp.blogspot.com/-aRtsPCHbx48/W0NavifzMiI/AAAAAAAABFY/9jHvh5o2xhwhSgjgT7DbgEfRzp1fj_1VQCLcBGAs/s640/Southgate-colombian%2Bplayer.jpg">
            <a:extLst>
              <a:ext uri="{FF2B5EF4-FFF2-40B4-BE49-F238E27FC236}">
                <a16:creationId xmlns:a16="http://schemas.microsoft.com/office/drawing/2014/main" xmlns="" id="{22667BAA-6B70-4413-BB0A-A94CE46FA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0174" y="167536"/>
            <a:ext cx="9382125" cy="651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8162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malala yousafzai">
            <a:extLst>
              <a:ext uri="{FF2B5EF4-FFF2-40B4-BE49-F238E27FC236}">
                <a16:creationId xmlns:a16="http://schemas.microsoft.com/office/drawing/2014/main" xmlns="" id="{5229C583-9B75-4B31-99D2-53DE743B9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40874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ixedracefamilies1">
            <a:extLst>
              <a:ext uri="{FF2B5EF4-FFF2-40B4-BE49-F238E27FC236}">
                <a16:creationId xmlns:a16="http://schemas.microsoft.com/office/drawing/2014/main" xmlns="" id="{99237D4E-4FA9-4632-9D0B-541D4C9CB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400"/>
            <a:ext cx="10248900" cy="683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44573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5645704-AA47-43DF-B7E3-2302B925C360}"/>
              </a:ext>
            </a:extLst>
          </p:cNvPr>
          <p:cNvSpPr txBox="1"/>
          <p:nvPr/>
        </p:nvSpPr>
        <p:spPr>
          <a:xfrm>
            <a:off x="1002323" y="685800"/>
            <a:ext cx="4106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rgbClr val="0070C0"/>
                </a:solidFill>
              </a:rPr>
              <a:t>Kindness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5A552F4-CC48-401E-8655-909C4A2C2800}"/>
              </a:ext>
            </a:extLst>
          </p:cNvPr>
          <p:cNvSpPr txBox="1"/>
          <p:nvPr/>
        </p:nvSpPr>
        <p:spPr>
          <a:xfrm>
            <a:off x="4595446" y="2322633"/>
            <a:ext cx="5111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rgbClr val="92D050"/>
                </a:solidFill>
              </a:rPr>
              <a:t>Forgiveness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FD07C5E-17E7-44B2-AFB5-894C9C3C7096}"/>
              </a:ext>
            </a:extLst>
          </p:cNvPr>
          <p:cNvSpPr txBox="1"/>
          <p:nvPr/>
        </p:nvSpPr>
        <p:spPr>
          <a:xfrm>
            <a:off x="489438" y="3258195"/>
            <a:ext cx="4106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chemeClr val="accent2"/>
                </a:solidFill>
              </a:rPr>
              <a:t>Honesty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6A5FACB-C8D1-411B-B07E-24AE99D4A232}"/>
              </a:ext>
            </a:extLst>
          </p:cNvPr>
          <p:cNvSpPr txBox="1"/>
          <p:nvPr/>
        </p:nvSpPr>
        <p:spPr>
          <a:xfrm>
            <a:off x="6556131" y="4686299"/>
            <a:ext cx="5111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rgbClr val="7030A0"/>
                </a:solidFill>
              </a:rPr>
              <a:t>Compassion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CA8A350-8025-4812-ABE4-ADFE7AA44589}"/>
              </a:ext>
            </a:extLst>
          </p:cNvPr>
          <p:cNvSpPr txBox="1"/>
          <p:nvPr/>
        </p:nvSpPr>
        <p:spPr>
          <a:xfrm>
            <a:off x="7083671" y="1159298"/>
            <a:ext cx="50174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rgbClr val="FF0000"/>
                </a:solidFill>
              </a:rPr>
              <a:t>Generosity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9D1BA6E-675E-45B6-864C-7E224D67719B}"/>
              </a:ext>
            </a:extLst>
          </p:cNvPr>
          <p:cNvSpPr txBox="1"/>
          <p:nvPr/>
        </p:nvSpPr>
        <p:spPr>
          <a:xfrm>
            <a:off x="1002323" y="5495193"/>
            <a:ext cx="4106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rgbClr val="00B0F0"/>
                </a:solidFill>
              </a:rPr>
              <a:t>Fairness</a:t>
            </a:r>
          </a:p>
        </p:txBody>
      </p:sp>
    </p:spTree>
    <p:extLst>
      <p:ext uri="{BB962C8B-B14F-4D97-AF65-F5344CB8AC3E}">
        <p14:creationId xmlns:p14="http://schemas.microsoft.com/office/powerpoint/2010/main" xmlns="" val="123921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7</Words>
  <Application>Microsoft Office PowerPoint</Application>
  <PresentationFormat>Custom</PresentationFormat>
  <Paragraphs>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Welcome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Owner</cp:lastModifiedBy>
  <cp:revision>9</cp:revision>
  <dcterms:created xsi:type="dcterms:W3CDTF">2018-07-09T09:48:40Z</dcterms:created>
  <dcterms:modified xsi:type="dcterms:W3CDTF">2018-07-10T08:52:33Z</dcterms:modified>
</cp:coreProperties>
</file>