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>
        <p:scale>
          <a:sx n="50" d="100"/>
          <a:sy n="50" d="100"/>
        </p:scale>
        <p:origin x="-2742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pPr/>
              <a:t>07/06/2018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xmlns="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itv dinner date">
            <a:extLst>
              <a:ext uri="{FF2B5EF4-FFF2-40B4-BE49-F238E27FC236}">
                <a16:creationId xmlns:a16="http://schemas.microsoft.com/office/drawing/2014/main" xmlns="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Image result for itv dinner date">
            <a:extLst>
              <a:ext uri="{FF2B5EF4-FFF2-40B4-BE49-F238E27FC236}">
                <a16:creationId xmlns:a16="http://schemas.microsoft.com/office/drawing/2014/main" xmlns="" id="{955B0696-7A95-48AC-B3D8-10EED821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246" y="366649"/>
            <a:ext cx="9460657" cy="532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4" descr="Image result for itv be">
            <a:extLst>
              <a:ext uri="{FF2B5EF4-FFF2-40B4-BE49-F238E27FC236}">
                <a16:creationId xmlns:a16="http://schemas.microsoft.com/office/drawing/2014/main" xmlns="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0" name="Picture 16" descr="Image result for itv be">
            <a:extLst>
              <a:ext uri="{FF2B5EF4-FFF2-40B4-BE49-F238E27FC236}">
                <a16:creationId xmlns:a16="http://schemas.microsoft.com/office/drawing/2014/main" xmlns="" id="{41CE2267-CD07-4FFF-9DD0-8254AF13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894256"/>
            <a:ext cx="3100387" cy="174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8905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0B1ACBD-8026-40B2-8AF6-E1CE46DF7226}"/>
              </a:ext>
            </a:extLst>
          </p:cNvPr>
          <p:cNvSpPr/>
          <p:nvPr/>
        </p:nvSpPr>
        <p:spPr>
          <a:xfrm>
            <a:off x="1310640" y="1026557"/>
            <a:ext cx="83667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0" dirty="0">
                <a:solidFill>
                  <a:schemeClr val="accent1">
                    <a:lumMod val="75000"/>
                  </a:schemeClr>
                </a:solidFill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За да опознаеш един човек, трябва да изядеш един чувал сол</a:t>
            </a:r>
            <a:endParaRPr lang="en-GB" sz="6000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122" name="Picture 2" descr="Image result for sack of salt">
            <a:extLst>
              <a:ext uri="{FF2B5EF4-FFF2-40B4-BE49-F238E27FC236}">
                <a16:creationId xmlns:a16="http://schemas.microsoft.com/office/drawing/2014/main" xmlns="" id="{08C4CC83-6228-49BB-88C5-9A97C2036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228975"/>
            <a:ext cx="2161070" cy="333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alt shaker">
            <a:extLst>
              <a:ext uri="{FF2B5EF4-FFF2-40B4-BE49-F238E27FC236}">
                <a16:creationId xmlns:a16="http://schemas.microsoft.com/office/drawing/2014/main" xmlns="" id="{FD6CF4AA-8C2F-4000-8258-992BAFFF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8515" y="4375785"/>
            <a:ext cx="20002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688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Related image">
            <a:extLst>
              <a:ext uri="{FF2B5EF4-FFF2-40B4-BE49-F238E27FC236}">
                <a16:creationId xmlns:a16="http://schemas.microsoft.com/office/drawing/2014/main" xmlns="" id="{37DB1856-BF8D-4CDC-81C2-B4A8A341A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3520" y="111193"/>
            <a:ext cx="8961120" cy="627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911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F60068-54C9-4B52-9D93-94C95C7F794D}"/>
              </a:ext>
            </a:extLst>
          </p:cNvPr>
          <p:cNvSpPr txBox="1"/>
          <p:nvPr/>
        </p:nvSpPr>
        <p:spPr>
          <a:xfrm>
            <a:off x="0" y="1842553"/>
            <a:ext cx="464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Holy Communion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77AC03D-DFB7-4C1E-B3C2-956E7BBDC8A8}"/>
              </a:ext>
            </a:extLst>
          </p:cNvPr>
          <p:cNvSpPr txBox="1"/>
          <p:nvPr/>
        </p:nvSpPr>
        <p:spPr>
          <a:xfrm>
            <a:off x="4750599" y="5247531"/>
            <a:ext cx="6069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Lord’s Supper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29FCA6-4CAA-4F8A-AE53-F1ED2821C5EE}"/>
              </a:ext>
            </a:extLst>
          </p:cNvPr>
          <p:cNvSpPr txBox="1"/>
          <p:nvPr/>
        </p:nvSpPr>
        <p:spPr>
          <a:xfrm>
            <a:off x="7091538" y="502473"/>
            <a:ext cx="38507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Eucharist</a:t>
            </a:r>
          </a:p>
        </p:txBody>
      </p:sp>
      <p:pic>
        <p:nvPicPr>
          <p:cNvPr id="7170" name="Picture 2" descr="Image result for eucharist">
            <a:extLst>
              <a:ext uri="{FF2B5EF4-FFF2-40B4-BE49-F238E27FC236}">
                <a16:creationId xmlns:a16="http://schemas.microsoft.com/office/drawing/2014/main" xmlns="" id="{D27DE5EA-2D46-4905-BD7C-F829916DA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928" y="2367171"/>
            <a:ext cx="4060532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eucharist">
            <a:extLst>
              <a:ext uri="{FF2B5EF4-FFF2-40B4-BE49-F238E27FC236}">
                <a16:creationId xmlns:a16="http://schemas.microsoft.com/office/drawing/2014/main" xmlns="" id="{A7C6153D-105D-40AD-AF37-F7204E85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332" y="3891869"/>
            <a:ext cx="3959536" cy="263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eucharist methodist">
            <a:extLst>
              <a:ext uri="{FF2B5EF4-FFF2-40B4-BE49-F238E27FC236}">
                <a16:creationId xmlns:a16="http://schemas.microsoft.com/office/drawing/2014/main" xmlns="" id="{2E0EED53-A2AA-4CE9-855F-D9194E0DF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8936" y="333040"/>
            <a:ext cx="3408188" cy="228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394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</Words>
  <Application>Microsoft Office PowerPoint</Application>
  <PresentationFormat>Custom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Welcome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6</cp:revision>
  <dcterms:created xsi:type="dcterms:W3CDTF">2018-06-04T07:13:25Z</dcterms:created>
  <dcterms:modified xsi:type="dcterms:W3CDTF">2018-06-07T21:34:28Z</dcterms:modified>
</cp:coreProperties>
</file>