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8" d="100"/>
          <a:sy n="58" d="100"/>
        </p:scale>
        <p:origin x="-102" y="-13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1BC9CDF-38DF-4F54-83B2-0C4AFADC8A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E2B4A17D-9FF5-4DD5-95FE-8ED27160D9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D2CB8C0-A73A-46A3-87B6-CA3387BEB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1432-B1B3-4148-83A0-0F227D9F4355}" type="datetimeFigureOut">
              <a:rPr lang="en-GB" smtClean="0"/>
              <a:pPr/>
              <a:t>11/07/2018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1530E3D-6E08-46AE-AFF0-153CD6439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29B389A-DA9D-4A3E-BC17-E4FF91326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9A8B7-52B9-4435-B2F2-8D0B368728B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69077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FAF112-6E94-47F6-837A-B427FD194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5BEB84C-A104-4AC6-9E5F-BFEB1446A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F7EB9FD-A495-434D-BD0C-B2224917D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1432-B1B3-4148-83A0-0F227D9F4355}" type="datetimeFigureOut">
              <a:rPr lang="en-GB" smtClean="0"/>
              <a:pPr/>
              <a:t>11/07/2018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E687369-70F5-4B82-BCD3-ACA6B2F7F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BE38AD0-06FB-4CA1-A842-0100677FE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9A8B7-52B9-4435-B2F2-8D0B368728B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914165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165E96B-8C46-41AD-B557-FF3CCAF24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0CC5EA3-D760-4185-9B1E-9AC9821EA1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BB3056C-DD79-4C0B-92D5-D2D833A7B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1432-B1B3-4148-83A0-0F227D9F4355}" type="datetimeFigureOut">
              <a:rPr lang="en-GB" smtClean="0"/>
              <a:pPr/>
              <a:t>11/07/2018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CF04005-1978-4C3A-99B5-E0BEB3094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71CABEC-7851-47CF-8EE4-52AFD24B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9A8B7-52B9-4435-B2F2-8D0B368728B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963879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FA055DF-8D68-44AA-8836-6F0815D52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0747A95-319A-4141-92C9-BEB65F3C09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5E2A07C-E39D-43AF-B582-D383751806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2710EBC-6C74-4060-8421-FFCE01C81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1432-B1B3-4148-83A0-0F227D9F4355}" type="datetimeFigureOut">
              <a:rPr lang="en-GB" smtClean="0"/>
              <a:pPr/>
              <a:t>11/07/2018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F7F797D-4244-47BA-965E-05D93999B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2099F5D-5A89-4559-8112-1788070EE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9A8B7-52B9-4435-B2F2-8D0B368728B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4018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1E8E861-4181-48BF-8558-8EFD90188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789E3E3-CC43-48C1-8586-856DE2042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59C8670-8BA3-46FB-AC8C-A0E29DEC6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F8FC62D7-FB6E-4485-AE95-AE236385BD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B8F56A12-6D33-41F5-B81E-E80D47F8DD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943A8715-4D96-4787-9178-83EE82CFC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1432-B1B3-4148-83A0-0F227D9F4355}" type="datetimeFigureOut">
              <a:rPr lang="en-GB" smtClean="0"/>
              <a:pPr/>
              <a:t>11/07/2018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AA8FB3E3-5A4E-4146-BF46-174AB33A7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F2A80F16-7D2D-4D78-9CEA-A74E4A3D9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9A8B7-52B9-4435-B2F2-8D0B368728B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977803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097C81A-FE60-4181-98F0-3D1C35CAA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C30C4D78-9C89-41E5-AF58-FC5E38AE4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1432-B1B3-4148-83A0-0F227D9F4355}" type="datetimeFigureOut">
              <a:rPr lang="en-GB" smtClean="0"/>
              <a:pPr/>
              <a:t>11/07/2018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B45B8A1-131F-47D4-BD57-78B08497A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362DCA6-F06E-4B1C-A40C-7ADD20B13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9A8B7-52B9-4435-B2F2-8D0B368728B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37338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D6195C61-A555-448F-9836-78DE9EA79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1432-B1B3-4148-83A0-0F227D9F4355}" type="datetimeFigureOut">
              <a:rPr lang="en-GB" smtClean="0"/>
              <a:pPr/>
              <a:t>11/07/2018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7147E525-DC38-45CE-806B-201AD9095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31D730E-E227-4911-A9CC-D6CA3DB8F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9A8B7-52B9-4435-B2F2-8D0B368728B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015214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55134C5-3247-472E-A52C-26DA40717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51AAFD9-F8A9-4FA7-A6E5-0ED388E32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008B969-75A2-4967-B66F-51D2CCCEBF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F9669FF-2E15-4CED-A957-F4E5FE711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1432-B1B3-4148-83A0-0F227D9F4355}" type="datetimeFigureOut">
              <a:rPr lang="en-GB" smtClean="0"/>
              <a:pPr/>
              <a:t>11/07/2018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42E66B1-5AEE-44A2-8D09-D5DD14F03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F4397FD-1FF5-4814-85FE-B719DAB02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9A8B7-52B9-4435-B2F2-8D0B368728B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506947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B895366-9231-4319-BDE0-7A7FE0E53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181A4287-0520-4117-B2CF-C65F6D1C6B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257E5F9-5D2E-41AA-88CD-AE18B49C5F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BB36AC6-5679-4BB7-B65D-F6A89D43B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1432-B1B3-4148-83A0-0F227D9F4355}" type="datetimeFigureOut">
              <a:rPr lang="en-GB" smtClean="0"/>
              <a:pPr/>
              <a:t>11/07/2018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4BBF4BA-9835-49CA-ACD5-C3489EB5C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91F8EFE-0083-4F2E-9D5D-FC46614F4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9A8B7-52B9-4435-B2F2-8D0B368728B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923762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BF61B4-3794-45E3-9EE2-F1614DCB4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8BAE51F7-5551-4313-A8FF-725748ECCE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FC31D35-EA72-4793-8B71-6C2FE3B99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1432-B1B3-4148-83A0-0F227D9F4355}" type="datetimeFigureOut">
              <a:rPr lang="en-GB" smtClean="0"/>
              <a:pPr/>
              <a:t>11/07/2018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52D435E-BB21-4E3F-828E-EC31F5508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CB88312-3330-4E8D-8A05-1A35ED5D2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9A8B7-52B9-4435-B2F2-8D0B368728B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088549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8F9CFE28-989B-43F3-A78E-E17531DA0E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9E70117F-AD30-4257-B420-DCCFEDCE6F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34923B8-1150-4ABA-A67B-80E4C078B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1432-B1B3-4148-83A0-0F227D9F4355}" type="datetimeFigureOut">
              <a:rPr lang="en-GB" smtClean="0"/>
              <a:pPr/>
              <a:t>11/07/2018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7448BA6-C720-4DA2-890F-ABEA88EEA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D9246EB-387D-4FCF-BF25-CC12A5CC6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9A8B7-52B9-4435-B2F2-8D0B368728B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298377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983B9919-08F0-4D05-8710-05D537E3F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33B0072-3884-4805-98B2-5CEE61E53F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184BC5A-5013-409B-976A-A89C5E5232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D61432-B1B3-4148-83A0-0F227D9F4355}" type="datetimeFigureOut">
              <a:rPr lang="en-GB" smtClean="0"/>
              <a:pPr/>
              <a:t>11/07/2018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A005D96-6A40-4CD3-A6B6-116066770C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FD6F917-6951-4653-9988-D49AA2A0E5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9A8B7-52B9-4435-B2F2-8D0B368728B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204313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A18A52E-CBB3-435A-A8E3-64FF24CB03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70642" y="2311010"/>
            <a:ext cx="3935896" cy="1655762"/>
          </a:xfrm>
        </p:spPr>
        <p:txBody>
          <a:bodyPr>
            <a:normAutofit/>
          </a:bodyPr>
          <a:lstStyle/>
          <a:p>
            <a:r>
              <a:rPr lang="en-GB" sz="6000" b="1" dirty="0"/>
              <a:t>SPIDERS</a:t>
            </a:r>
            <a:endParaRPr lang="en-GB" sz="4400" b="1" dirty="0"/>
          </a:p>
        </p:txBody>
      </p:sp>
      <p:pic>
        <p:nvPicPr>
          <p:cNvPr id="3074" name="Picture 2" descr="Black and Brown Spider">
            <a:extLst>
              <a:ext uri="{FF2B5EF4-FFF2-40B4-BE49-F238E27FC236}">
                <a16:creationId xmlns="" xmlns:a16="http://schemas.microsoft.com/office/drawing/2014/main" id="{5444F490-F364-43DE-B6F7-719C29976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65" y="1762370"/>
            <a:ext cx="6663357" cy="37428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66051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DED9669D-B31E-406F-8486-403C391B40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237" y="1523999"/>
            <a:ext cx="8074763" cy="59551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88FA6158-18ED-4098-974E-BB6F0F195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634" y="2223051"/>
            <a:ext cx="4769712" cy="1325563"/>
          </a:xfrm>
        </p:spPr>
        <p:txBody>
          <a:bodyPr>
            <a:normAutofit/>
          </a:bodyPr>
          <a:lstStyle/>
          <a:p>
            <a:r>
              <a:rPr lang="en-GB" sz="5400" b="1" dirty="0">
                <a:latin typeface="+mn-lt"/>
              </a:rPr>
              <a:t>DARTH VADER</a:t>
            </a:r>
          </a:p>
        </p:txBody>
      </p:sp>
    </p:spTree>
    <p:extLst>
      <p:ext uri="{BB962C8B-B14F-4D97-AF65-F5344CB8AC3E}">
        <p14:creationId xmlns="" xmlns:p14="http://schemas.microsoft.com/office/powerpoint/2010/main" val="3417595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AAE4C2-DC16-4855-BB4E-2DDEF756A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6886" y="2489347"/>
            <a:ext cx="2659966" cy="1325563"/>
          </a:xfrm>
        </p:spPr>
        <p:txBody>
          <a:bodyPr/>
          <a:lstStyle/>
          <a:p>
            <a:r>
              <a:rPr lang="en-GB" sz="5400" b="1" dirty="0">
                <a:latin typeface="+mn-lt"/>
              </a:rPr>
              <a:t>SNAKES</a:t>
            </a:r>
            <a:endParaRPr lang="en-GB" b="1" dirty="0">
              <a:latin typeface="+mn-lt"/>
            </a:endParaRPr>
          </a:p>
        </p:txBody>
      </p:sp>
      <p:pic>
        <p:nvPicPr>
          <p:cNvPr id="4098" name="Picture 2" descr="White and Black Snake on Close Up Photography">
            <a:extLst>
              <a:ext uri="{FF2B5EF4-FFF2-40B4-BE49-F238E27FC236}">
                <a16:creationId xmlns="" xmlns:a16="http://schemas.microsoft.com/office/drawing/2014/main" id="{F672A350-17CC-4180-A564-9B95287D8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494" y="1392702"/>
            <a:ext cx="6607161" cy="44211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156259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D77CE04-6F0C-4202-ACC9-3F1257353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327696"/>
            <a:ext cx="10515600" cy="1325563"/>
          </a:xfrm>
        </p:spPr>
        <p:txBody>
          <a:bodyPr>
            <a:normAutofit/>
          </a:bodyPr>
          <a:lstStyle/>
          <a:p>
            <a:r>
              <a:rPr lang="en-GB" sz="4800" b="1" dirty="0">
                <a:latin typeface="+mn-lt"/>
              </a:rPr>
              <a:t>LORD VOLDEMORT</a:t>
            </a:r>
          </a:p>
        </p:txBody>
      </p:sp>
      <p:pic>
        <p:nvPicPr>
          <p:cNvPr id="4100" name="Picture 4" descr="https://www.sideshowtoy.com/wp-content/uploads/2015/01/harry-potter-voldemort-sith-scale-star-ace-feature-9023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72304" y="1453242"/>
            <a:ext cx="8082642" cy="48985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03108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miling Jack O Lantern">
            <a:extLst>
              <a:ext uri="{FF2B5EF4-FFF2-40B4-BE49-F238E27FC236}">
                <a16:creationId xmlns="" xmlns:a16="http://schemas.microsoft.com/office/drawing/2014/main" id="{47891BF5-284A-48BB-B77A-28B65EE05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239" y="-263422"/>
            <a:ext cx="7384844" cy="73848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35363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657137B-A93C-4482-B689-AACABF61F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4798"/>
            <a:ext cx="10515600" cy="59767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9600" dirty="0">
                <a:latin typeface="Gill Sans Nova Cond XBd" panose="020B0A06020104020203" pitchFamily="34" charset="0"/>
              </a:rPr>
              <a:t>Perfect </a:t>
            </a:r>
            <a:r>
              <a:rPr lang="en-GB" sz="13800" dirty="0">
                <a:solidFill>
                  <a:srgbClr val="FF0000"/>
                </a:solidFill>
                <a:latin typeface="Gill Sans Nova Cond XBd" panose="020B0A06020104020203" pitchFamily="34" charset="0"/>
              </a:rPr>
              <a:t>love</a:t>
            </a:r>
            <a:r>
              <a:rPr lang="en-GB" sz="9600" dirty="0">
                <a:latin typeface="Gill Sans Nova Cond XBd" panose="020B0A06020104020203" pitchFamily="34" charset="0"/>
              </a:rPr>
              <a:t> </a:t>
            </a:r>
          </a:p>
          <a:p>
            <a:pPr marL="0" indent="0" algn="ctr">
              <a:buNone/>
            </a:pPr>
            <a:r>
              <a:rPr lang="en-GB" sz="9600" dirty="0">
                <a:latin typeface="Gill Sans Nova Cond XBd" panose="020B0A06020104020203" pitchFamily="34" charset="0"/>
              </a:rPr>
              <a:t>drives out </a:t>
            </a:r>
          </a:p>
          <a:p>
            <a:pPr marL="0" indent="0" algn="ctr">
              <a:buNone/>
            </a:pPr>
            <a:r>
              <a:rPr lang="en-GB" sz="9600" dirty="0">
                <a:latin typeface="Gill Sans Nova Cond XBd" panose="020B0A06020104020203" pitchFamily="34" charset="0"/>
              </a:rPr>
              <a:t>all </a:t>
            </a:r>
            <a:r>
              <a:rPr lang="en-GB" sz="11500" dirty="0">
                <a:solidFill>
                  <a:srgbClr val="FF0000"/>
                </a:solidFill>
                <a:latin typeface="Gill Sans Nova Cond XBd" panose="020B0A06020104020203" pitchFamily="34" charset="0"/>
              </a:rPr>
              <a:t>fear</a:t>
            </a:r>
            <a:r>
              <a:rPr lang="en-GB" sz="9600" dirty="0">
                <a:latin typeface="Gill Sans Nova Cond XBd" panose="020B0A06020104020203" pitchFamily="34" charset="0"/>
              </a:rPr>
              <a:t> </a:t>
            </a:r>
          </a:p>
          <a:p>
            <a:pPr marL="0" indent="0" algn="ctr">
              <a:buNone/>
            </a:pPr>
            <a:r>
              <a:rPr lang="en-GB" sz="4800" dirty="0">
                <a:latin typeface="Gill Sans Nova Cond XBd" panose="020B0A06020104020203" pitchFamily="34" charset="0"/>
              </a:rPr>
              <a:t>1 John 4:18</a:t>
            </a:r>
            <a:endParaRPr lang="en-GB" sz="7200" dirty="0">
              <a:latin typeface="Gill Sans Nova Cond XBd" panose="020B0A06020104020203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05905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world vision carve a heart">
            <a:extLst>
              <a:ext uri="{FF2B5EF4-FFF2-40B4-BE49-F238E27FC236}">
                <a16:creationId xmlns="" xmlns:a16="http://schemas.microsoft.com/office/drawing/2014/main" id="{BF5BCB29-1FDA-4876-871F-F05BEBE63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06" y="276916"/>
            <a:ext cx="6128929" cy="62786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073E7B0-7E74-473F-9086-F4A5B53394A6}"/>
              </a:ext>
            </a:extLst>
          </p:cNvPr>
          <p:cNvSpPr txBox="1"/>
          <p:nvPr/>
        </p:nvSpPr>
        <p:spPr>
          <a:xfrm>
            <a:off x="9519139" y="6186213"/>
            <a:ext cx="2672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Image: World Vision</a:t>
            </a:r>
          </a:p>
        </p:txBody>
      </p:sp>
    </p:spTree>
    <p:extLst>
      <p:ext uri="{BB962C8B-B14F-4D97-AF65-F5344CB8AC3E}">
        <p14:creationId xmlns="" xmlns:p14="http://schemas.microsoft.com/office/powerpoint/2010/main" val="1107003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19</Words>
  <Application>Microsoft Office PowerPoint</Application>
  <PresentationFormat>Custom</PresentationFormat>
  <Paragraphs>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DARTH VADER</vt:lpstr>
      <vt:lpstr>SNAKES</vt:lpstr>
      <vt:lpstr>LORD VOLDEMORT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Noyce</dc:creator>
  <cp:lastModifiedBy>Owner</cp:lastModifiedBy>
  <cp:revision>6</cp:revision>
  <dcterms:created xsi:type="dcterms:W3CDTF">2018-07-05T10:30:28Z</dcterms:created>
  <dcterms:modified xsi:type="dcterms:W3CDTF">2018-07-11T08:49:28Z</dcterms:modified>
</cp:coreProperties>
</file>