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4" r:id="rId6"/>
    <p:sldId id="265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78672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5602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8253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21/06/2018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28066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21/06/2018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91378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21/06/2018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33335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21/06/2018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25991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21/06/2018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95788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21/06/2018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95790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99810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1402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1457E-79B1-4626-B77E-283D6EB17F79}" type="datetimeFigureOut">
              <a:rPr lang="en-GB" smtClean="0"/>
              <a:pPr/>
              <a:t>21/06/2018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29634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Image result for england fla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5321" y="1308260"/>
            <a:ext cx="7450570" cy="5341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2423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Image result for england football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1739" y="1626407"/>
            <a:ext cx="5995843" cy="449109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xmlns="" val="3865403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Image result for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3921" y="831273"/>
            <a:ext cx="6026727" cy="602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26854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bird learning to fly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098" name="Picture 2" descr="Image result for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20975" y="1708151"/>
            <a:ext cx="6078970" cy="430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25295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 result for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3921" y="1537855"/>
            <a:ext cx="7372678" cy="414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3407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8" name="Picture 14" descr="Image result for christian symbo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5155" y="639769"/>
            <a:ext cx="7325881" cy="563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71370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6" name="Picture 18" descr="Image result for famous logo without wor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2848" y="461292"/>
            <a:ext cx="5434734" cy="5410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13590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0</Words>
  <Application>Microsoft Office PowerPoint</Application>
  <PresentationFormat>Custom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Buttler</dc:creator>
  <cp:lastModifiedBy>Owner</cp:lastModifiedBy>
  <cp:revision>10</cp:revision>
  <dcterms:created xsi:type="dcterms:W3CDTF">2017-04-30T21:56:09Z</dcterms:created>
  <dcterms:modified xsi:type="dcterms:W3CDTF">2018-06-21T08:57:09Z</dcterms:modified>
</cp:coreProperties>
</file>