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998B-4FDB-48C2-8BFA-880C95362C9D}" type="datetimeFigureOut">
              <a:rPr lang="en-GB" smtClean="0"/>
              <a:t>11/07/2018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4F6-9C6F-4ACD-BB76-9080975CB3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998B-4FDB-48C2-8BFA-880C95362C9D}" type="datetimeFigureOut">
              <a:rPr lang="en-GB" smtClean="0"/>
              <a:t>11/07/2018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4F6-9C6F-4ACD-BB76-9080975CB3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998B-4FDB-48C2-8BFA-880C95362C9D}" type="datetimeFigureOut">
              <a:rPr lang="en-GB" smtClean="0"/>
              <a:t>11/07/2018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4F6-9C6F-4ACD-BB76-9080975CB3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998B-4FDB-48C2-8BFA-880C95362C9D}" type="datetimeFigureOut">
              <a:rPr lang="en-GB" smtClean="0"/>
              <a:t>11/07/2018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4F6-9C6F-4ACD-BB76-9080975CB3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998B-4FDB-48C2-8BFA-880C95362C9D}" type="datetimeFigureOut">
              <a:rPr lang="en-GB" smtClean="0"/>
              <a:t>11/07/2018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4F6-9C6F-4ACD-BB76-9080975CB3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998B-4FDB-48C2-8BFA-880C95362C9D}" type="datetimeFigureOut">
              <a:rPr lang="en-GB" smtClean="0"/>
              <a:t>11/07/2018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4F6-9C6F-4ACD-BB76-9080975CB3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998B-4FDB-48C2-8BFA-880C95362C9D}" type="datetimeFigureOut">
              <a:rPr lang="en-GB" smtClean="0"/>
              <a:t>11/07/2018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4F6-9C6F-4ACD-BB76-9080975CB3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998B-4FDB-48C2-8BFA-880C95362C9D}" type="datetimeFigureOut">
              <a:rPr lang="en-GB" smtClean="0"/>
              <a:t>11/07/2018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4F6-9C6F-4ACD-BB76-9080975CB3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998B-4FDB-48C2-8BFA-880C95362C9D}" type="datetimeFigureOut">
              <a:rPr lang="en-GB" smtClean="0"/>
              <a:t>11/07/2018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4F6-9C6F-4ACD-BB76-9080975CB3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998B-4FDB-48C2-8BFA-880C95362C9D}" type="datetimeFigureOut">
              <a:rPr lang="en-GB" smtClean="0"/>
              <a:t>11/07/2018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4F6-9C6F-4ACD-BB76-9080975CB3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998B-4FDB-48C2-8BFA-880C95362C9D}" type="datetimeFigureOut">
              <a:rPr lang="en-GB" smtClean="0"/>
              <a:t>11/07/2018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4F6-9C6F-4ACD-BB76-9080975CB3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3998B-4FDB-48C2-8BFA-880C95362C9D}" type="datetimeFigureOut">
              <a:rPr lang="en-GB" smtClean="0"/>
              <a:t>11/07/2018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4E4F6-9C6F-4ACD-BB76-9080975CB3F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5362" name="Picture 2" descr="https://www.celebratethechildren.org/uploads/1/8/3/9/18392315/s172372465474102722_p43_i1_w94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687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https://www.fast-growing-trees.com/skin/fgt_default/images/custom/fctg-aprico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6632"/>
            <a:ext cx="8712968" cy="6534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https://static1.squarespace.com/static/548b6971e4b0af3bfe38cd6f/t/54ca92cce4b0ad6e781a292e/1422562018439/"/>
          <p:cNvPicPr>
            <a:picLocks noChangeAspect="1" noChangeArrowheads="1"/>
          </p:cNvPicPr>
          <p:nvPr/>
        </p:nvPicPr>
        <p:blipFill>
          <a:blip r:embed="rId2" cstate="print"/>
          <a:srcRect l="8980" r="14285"/>
          <a:stretch>
            <a:fillRect/>
          </a:stretch>
        </p:blipFill>
        <p:spPr bwMode="auto">
          <a:xfrm>
            <a:off x="323528" y="260648"/>
            <a:ext cx="8568952" cy="6289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 descr="https://www.starkbros.com/images/dynamic/3139.jpg"/>
          <p:cNvPicPr>
            <a:picLocks noChangeAspect="1" noChangeArrowheads="1"/>
          </p:cNvPicPr>
          <p:nvPr/>
        </p:nvPicPr>
        <p:blipFill>
          <a:blip r:embed="rId2" cstate="print"/>
          <a:srcRect t="2970" b="2970"/>
          <a:stretch>
            <a:fillRect/>
          </a:stretch>
        </p:blipFill>
        <p:spPr bwMode="auto">
          <a:xfrm>
            <a:off x="395536" y="17240"/>
            <a:ext cx="8496944" cy="6840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30" name="Picture 6" descr="https://www.almanac.com/sites/default/files/image_nodes/cherries-planting-growing-harvest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736515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434" name="Picture 2" descr="http://www.agrifarming.in/wp-content/uploads/2015/06/Growing-Pear-Fruits.-600x3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8771884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458" name="Picture 2" descr="https://qph.fs.quoracdn.net/main-qimg-bc2e7fa2aa375108e473b35e9e5a22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8712968" cy="65419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1506" name="AutoShape 2" descr="data:image/jpeg;base64,/9j/4AAQSkZJRgABAQAAAQABAAD/2wCEAAkGBxMSEhUTExIWFRUXGRgaGBcYGBggIBkbHRodHR0fGxgYICghHx0lHxgeITEhJyorLi4uGB8zODMsNygtLisBCgoKDg0OGxAQGzImICYwMjUvODI3LS03LS8yLS8tLy8vNS0tLS8tLS8wMi0tLzAtLS0vKzAtLy0tLS0vLS0tLf/AABEIAOEA4QMBEQACEQEDEQH/xAAcAAABBQEBAQAAAAAAAAAAAAAAAwQFBgcCAQj/xABMEAACAQIEBAQCBwQFCQYHAAABAhEAAwQSITEFIkFRBhNhcTKBBxQjQlKRoTOxwfAVgpLR4QgkYnJ0s7TC8RaTssPE4hc0NUNTVHX/xAAbAQEAAgMBAQAAAAAAAAAAAAAABAUCAwYBB//EADYRAAIBAgMFBwMEAgEFAAAAAAABAgMRBCExBRJBUWETInGBkbHwocHRFDLh8RUjBkJSU2Ki/9oADAMBAAIRAxEAPwDcaAKAKAicZ4iw9q41tjcLrGYJYvuBIkS1tCJgzE9aA8v+JMOgTMbn2illUWL5bKCASUVCy6kfEBvQC1rjmHazcvi6pt2gxuHWbeVczB1IzKQusETBFASGbSelARbeIcOFDh2YFLVwZLdxzku5vLbKikwcjdNI1igOeGeJMPiGyWmuMZYSbN5VlSQwLugUEEEEEzII3oCXoCHxXiXDIzJmuXGUw4sWb17Iez+QjZTrsYOtAO+G8Vs4gN5VwMVIDrBDISJAdGAZTGsECgGmJ8TYZLj2y1wvbIVwli+4UlVYAtbQicrKYnqKAk8NfFxFdZysARKspg91YAg+hANAReN8UYa0/lubobNlEYfEEFoJhWVCGMAnQnY9qAeYHilq8YRjmyh8rI6kKWZQSrgESUbftQC+IxKplzGMzBV31YzA09qAif8AtZhdYN5gCRK4bEsDBgwy2yDqNxQE1bcMARsQCJBG/odRQEfxDjtiy+R2YvAYpbt3LjBTIDMtpWKqSDBMDQ9qA4v+IsMiW38wut2chtpcuZsvxaWlY6bGdjpQCmE45YuK7rc0tjNcBVlZBBMtbYBgCAYkawYoBHE+JcOj5C1wkBSclm84AYSJZEIEjXU0A7Titk21urcVrbsqq6mQWZgiiR1zGPQ70BGt4vwobITezEEhfq2JkhSASB5ckAsASPxDuKAnLbhgGEwQCJBG/odR7GgOqAKAKAKAKAKArNjiLWsViwMPeuy9szbCQPsbehzOpnT9RQDbi3H0w+Jt4i9bvIgwt5mHlligFy2SXFvMAI1maAaeIrTvh+LYk2mtW3wLW0DwGc27d9i5UE5R9qFEw3IZERQF1Hwf1f4UBUfAW6f/AM7h3/qKAlvBn7C5/tWP/wCNv0Ar4rvumHItsUa49myHG6ebdS2WWfvKHJHqBQEjgcHbs21tWkCIohVGwH89etAQ/ilBb8nFKIuW7tlCR961durbdG7gZ84H4kX1oBlwzibWsTj1GGv3f85U5rYtx/8AKYbTmcGfl1oC0Ye7mVWKskgHK0SPQwSJ9jQET4g/a4H/AGk/8NfoBlisabXEbkWbt2cNY/ZhDEXb++dl3np2NAccV4o1x8Kpwt+2PrCczi3Hwt+Fyf0oBPw5xtkw6KMHiXjOMyrbg87aiXBj5UBbLbSAYIkAwdx6H1oCuvcuYO/iLrWXu2L7rcNy0Mz2iLSWyr2hzsn2YYFAxl2lREkBPH8Ssrewl60DctuuIINlC+bNkJMIO8ye+9AI8TD32vYgWntW7eExFubgytdL5GHJMhU8s/EAZuGNJkBPBcct4a9dFxbpz/VlUpadhma0oCllEAk6a9x3FAF7DOtlrjobfnY/DXFtEiUU3rC65SRmYoXIBOtw0BK4v/6nhv8AZcZ/vcHQE7QBQBQBQBQBQBQEVwq2wxGLJBAa5bKkjcCzbGh66gj5UBxiLU41WK8n1e6pJHLJuW9CdtQDp6GgI08MdsNiuHc2RrFxcPdOo8u4rKELfitExrqUyGSc0AL/APaYeXl+rYn6xljyPIufHHw+dHlZZ+/ny+tAceF+Gvh73lsCQmCwNrPBys1s4gNB9JBj/SHegHnhKyyWHDKVP1nGtBBGjYu8ynXoVIIPUEGgHnG+HfWLL2s2VjlZHiclxGD22jrldVMdYoCPw/iTLCYqzds3QOYLau3LbRpKXbalSDuAYaN1FAI3Lr497QW06YVHS673UZGutbbNbRLTgOFDqrlmAnKAA2YlQHfALLLexxZSA2JBUkEZh9Vw4kdxKkT3B7UBM0BEcctM13BkKSFxBLEA6D6vfEnsJIE9yKA8s2m/pC6+U5ThrADQYJF2+SJ2kAjT1FAdcftMxw+VSYxFsmBMCG1Pp60BD8D8R2bFhbVxMSHQsGAweLYTnOzLaII9QSKAtltwwBEwQCJBB17g6j2NAQr+IPKe4mItXUIZijW7N24ty3upBtK0NrBQwZBgEQaAjOC4W59YS6bT20uXMVcVGWCistoDMB8Jdka5B1+0M6yKAsPHELYa+ACSbVwADckodAKAhOH4RLv1q1e0V/IQ6lTm8lPhbcODBBGoIFe7r5GO9HmGIa++HW3dRmvWsVhVZgpi4q37bC6sCIKczAaKQw6TXhkP8VZY8Rw75TlGGxaloMAtdwhAJ2BIViB1yntQE1QBQBQBQBQBQBQBQGf8D8XYi/xE4d7aeWGuqBlOZMmbmYkxOgB06iN9YsKzlU3Wi3xGyeyw6xHaXVllbnyd/twLwORwPuvPyYa/qJP9X1rfpLxKbRjiszIKAheN+K8JhDlvX1D/AP41BZ/7CAke5rGUlHUwlUjHVkKv0mYKdVxAH4jZaPyEn9Kw7aHM1/qIFj4NxzD4tS2HvLcA3AOq/wCsp5h8xWxNPQ2xnGWhI16ZBQBQBQBQCN+5EyYAGvz/AOlaKs927bskBO9iRbGZ3ATqzECPc7f9K833CSTeT9+XzkGM8T4gsqbZDq1ty4NxWUqhVGuc0HqqN+XrW9ySCs03fQqXh/xpfx3EUt218vDBbjFYBZlAgFz93mZeUfMmtcam88iNCs5zstCwcf8AGWHwpuo+Y3bahhbgjzM22Rjodd+0HTStl+CNsqiWXElMJxWxfLJavIzhZZUZSyg9wJg+9eN5NGSknkmVrimCvDEI6MxylWc5FZlLSi3MggEhQVO5AMwYqNg8dXs6VWOWVtN6zb1tlqr2RJoYCi71ZSz4XyTaXPnZ2XAuVsEAAmSAJPf1gVLNDOqAKAKAKAKAKAKAKAKAb2cDbW491bai48Z2AEtG0mvFFJ3Nkqs5RUG3ZaLkecQByFhukMPXLqR8xI+dY1P23XA0y0Kx4gxrXb3lBotg21AzEKzXIILEbrBEL1PuIpto4io6saNN2ur3M42ZVPE3GL2Cc4azcyOVl2Scqo22VGJy3SQQPTX2YPtqV3KV48L8/wAHsaU61WNCj+5/RcyiXb2Q9eaSTJJJ3lm3JOu9SFeZ0ksFhdkwjOpHebv3nnaVrrLk9OafPgl9ZgjlOxkjeRGg+de9k7amFP8A5FhpuMZwy3c1a7c3bupD3D4lrbi4lwpdXa4p5l9/xL3U7isYVHF3Ru2lsClVi54fuzXBaeBr/g/xl9atnzVVLlshbmU6AxIYA/cYa+mvaayntKNKqoVFZS0f5OUp7zT3lmsmuRasLiUuIHtsHRhKspkEehFWSdz1NPNCtenoUAk130Pvp+g61plV5L58+MEbxzj2HwtoXbzxm0VV1Zz2VevvsO4opRlFTuYzmoLMzvjP0g3b0qmHti1BDLcl5VtDnggCRIjXrqajzknKL5aePy/qRpV5STSRB8M4AMQjNZJTmgrMxGoUkQWEHSe/eq/E49UKm7JZMyoUYyi3F9C0cI4AcOCyXWFxozMCRMbDTp6VVz2tNy7uS6EunQjBCOIvEXS95+bcOUDMWC5VXbaJ07iuq2Tj3iI9m9V7fkz6DHgXjOxgSStsXPNtrK29CLiTo+YaSW1OwjQVKr1qesetyOpqpNQpRvJ8tTQfCniizjEHPbF8iWtDNKjsCwBaJ1I0k1phUjLTUmVcHiKMU6sbL1X0LFWwjBQBQBQBQBQBQBQBQBQBQEX4l4g1jDvcRkDiAmcSpJIAB5l77zoJMGKJXajc9UJSvumK41cZfMPibIDPAXzBC+WSVg75O0k9Na9ezE5KT1S5cCO8NVas5fOA64NwC7ebPecXM8MSJOpHVjvA0iqLH1oUJdlTea16FvsuNbCylVuryXIsdzw/aywAu5EER371UrETve5OqVZVU1Ud0+eZS+O8INsyk5Tv2UzuWkQJO5MVb4XFKatPX38uL8CgxmGeHmqtFtfZ+PD7HV/wxfw6h3thc55mzBjPTMR36V7hcVQxVTcjK9tFodlsrE0nDcimqj/dvPeb634+ityOLS3EzKjaXVFtx/oZg3T2I9mIqZiaFLdU2v2u68dPnU0bT2Oq0ZTpZTlr15/Q0Lwx4kt4S2to27vlhVGblOo3bKD17CarcFi3TnN1HlJ3y4Fd/g5xilCabRfcFi0uoLltgytsR/O/pV9Camt6OhVVaU6UnCas0L1kayN4vxC3hwGY8zSEUaljvAAEx3qNW3KSdR8L/PUXME4vjb9+6buIfK3wxH7NRsqztH7yZ1qMqi3VGOdkSsNsSrXp/qa8tyL05u7svBXH/h62jFrTH49xJ1BDLME7yw19qh4mpPd3lw/sl7T2RQwW7GDb3r3v86lk8G8Lu4e5iFuar9nkbo4GbmHrBEjoaqdp4mnXjTlHXO65aZFRhqUqbkn0JvjV24li41r9oqyoiZjUiOsiagYaMJVYxqaN5kio5KDcdSk8U8TO6K9o+Xd1zEahfUE9xqN/410+Bw0sLN2eXAgVMVeF45MrWDsal21ZiSZ0mevpNSa1S7sdjsDZvYUP1E4tTkvHLhlz428B7ZxD2mW7bOV0IZT6rt8ukda0xlZ3Rf1aMKicGrrkssnz587m+8P4xZvZQtxS5QPlBkgEIf8AzF/OrhO584lZScb6EhXoCgCgCgCgG2PvlApEaui69mYA/voD1MbaJKi4hZTBAZZBJgAidDOlAe38baSS9xFAMHMwEGJjU7wQY7GgFgZ1FAJvejQAmN4jT3JrVKrZ2Su/b1FjNuO8VTEsWuNlzhlw4YSttZjzHHRnIIDQcoE1W/qJSqKpy0OpoYJ06bpxV/8Av5t20XSOV1lcixfbNJbXKCOdCfMJy3NMvNygcvQGetdBiq25hpVI8svsUMKff3XzLJgLYW3pI+EyNRH8g18+k23mT2OWfRuZT1/nXuK8seDTg9vPduPAywV9DmMx67frULaNTdpxjxvf0E9LDri7pYw7QFAVSFU7dlWO3p2rVs9VKuIUm3rd/dmOHpb1WMI5eHBLX0M9s4F1tC+XBQOEIjWSJBnaK7fEV+1p7qWbOlVdymoS4xv/AASWKx6IgdzykgH0n+FUVOhOc3GOpAxeIjhYqdTS9iQ8CeMLdq7csQ9wO4FsIB8WzGWIAB069Kv8DGdKNp8fco8fjaWLd6UW3FtXSyays76a3safjsUtq29x2Cqqlix6ADeBv7VYt2V2QIQlOSjFZsx/iHjHHsfPa0j2ZhRlKjtIMlhMTBJg6TVLi5UMW+xlKzWeRZPY+Ki+5KMpcY5r0bKtdxb3XuPcCjNrptv61mqcIQUYPQucA8ZTlChiILd1VmnbJ63d3m75cskFvEOjgqIMTJ2idPcSP0rHdUlmWuMpQxUXQ168n+R9hOMYhHH27kMQrAmdzEgH4T7RWiphqMovuLL55karszDwinu6E39TzasST3JJ/fUDtd3JHqqKGUVYY8SwCW0L+WGiJGk7xOtSKFedSShvWIGIdChF4jsk2s8kr+P3IXE3VElQSAdvkN/WTEa7VPp05v8AcY1f+R4eEVKKcm7Wtr5363Vs2POCcOOIuBNhEt6f4/3Vpr1eyjf0LTFYq2GUpKzlbJ8Oa0zXxFu4R4WS1irDW3K83qQSATBAIPznQ17gcbOdVQlxOKr4Gmv9kMnq+NzVaviOFAFAFAFANsdhy4UAxDo3yVgT+6gIpODOyW7T5FW0pVHQksxiFaCoCwQHiW5lXtQHB4Hc+zckPdAfzIu3bQLOVZirW5OUZQoVgeULrpqBLcNw/lItoKAqKoBljJjWMxJgaRJJ/LUBlx64y4S+V+IJcn8jr+Wv5VBquUaMt3XO/rr6ZryJWDipYiCfNe5mXE8Dde4AltmVbdoAgGI8tTvtuTUBLI6+hXpxh3pK7b92NFVxFpiVVWOZlYkAMNRKkqBIBPXWrmhUcsOoSX8r5kRZYam8Q66zusr8/B6kwmCtG4LQxZy5ZgXDAbqJB1Pp0rFYaim3ur0MO0moOfZZ35cBrjePOqi3rceSqaHnE6EntHX981S4jZ1qzccokHHNULSUf3aJc+XQkeHcaGHw6+ayTndGcCFVoVhOpJHNBI7aA1Dr7KpVp7yv7muOFqRg54mSjlflk28s+JA3/FN26zjzFAzFYVRHyYidZ3mpdDBRw6tBEilW2duOMZXk8lrfPL4h03ELpwzvcbzB5tvKrmZKhmIE6AEEA6dRW29mvFErExcHJ0o7toSfV8tNOmr8CmXbRuEliQCTyS0L6RJ22+VSZVFF91EbC7FWJp9rinKTkk7XdlfgrvVavhyFVsALEdOtaXNt3Z0VDDU6MVTpLux5ZWy48+HuWfg6XMXba2XulpCZszHk5TBBMbKJ01yJvUmri6VHBTnV1WS6u2S+eZzOMw0KGMjUiurtkuT8nyLVxbhobC3bVtRpbKoPULy/qBXBYbFSWJjUm+OfrmbadeSqKd8zKrNpSAY953n19a7aUnc6SjRpOCdiy8G8Npewb4m5eazkcpaJBZSukrkGp5y23UH1rCUlF58dfEpKleVLG7lBXus1p5+gxwXB7rXriaZ7RAGhjNGYZg2sZSD/AFh2rTWrQhFb2j18Bj9ovsu61fhxz1z6LL1yJu1wrFZs90wiScqn4t9x2169hUGVbDbu5T1fF8Cjp42tKtGdV2iuC4vm+nTwKzjbxuOzN3IAPQAxEVZU4KnFRX9nb4aEXTUlxEMtZ7z0MFs/Cqp2ipre52LPwBgym691bJUZVKooD5R97TnJ6+/SrPCYKhVoWlDeu3q3l4cjltqOdLEOCk2tVnpcWxeOuLdwl175e3be3cuZFMJqCQcg1MSI9daz/wAZRoPfoxz8b5c8ymxM6k0nfJPM1Dw/x+zjUa5Zz5VbKSyFdesToY9KyjJPNGmE1NXRK16ZhQBQBQHF24FiepA/Mx1oBO3jbTEqLiFlMMAwJBJiCJ0M0AqrgyAQYMH0MAwfkQfmKAC42kT71i5xTs2CI8XY1LGEvXHUNyFQO5flUT2JYVhVhFpuSHaul/sWqzXiYscA9yx56uWIbK0zKiAEM/hMEDppFV+/GL3WSsLg8RWtiIz3akm2nweemWmfS1srE34Uxlwq9hUQs4IJJ+En2nvNT8PPejZcDpa8G4Rq1spLVLPP+STtKqWvqz2ct2VGcgZVJOjZto0JHet5rk5Sn20ZXjnlxfSxWfH2Kfz1VmDBY50EQPl1rRV5FDteooU6MbNRbbeeeWWXk3bqQKYm3c1JuAg8gAkARBOv3jA27VG3ZRVlbqRKmLw2MquWI34xVlG3eslzv9h1hbcLiAELkFXzGZRMqyYEAD4gZHSte820WGK2dQpYOpUpt3VrN5Np2ejSs9dEnkSXFceptWrS6KqgmfvOwBc/nAHoo71GteV1ojrNn05biq1v3SS9tPu+rIgNG5jcT3/ma2NXzN8akI1eyeutuS5r+BT9P7qwN6zto7e/y9y/+DVGHwZuuY8xmYSQNICrqxA1y/qK5ras5V8SqMOHi8+LyOY2lWUq3JL+yFv+O2DnIkpDxOkkhSpYdMpDDQ6zVhDYEXBb0s8vpe9vHLXQ5yrtS1S8Vkv418Mx3iOC4N8LdxaqSwFy6ZeDuXIZbbQJHTeCJ1rT+tr0sRHDvpHTyyuv45FlSx1d024zy8shfxBxQYcZ+RbGFDLbSDHmxygAaFz03AI13q82VSp16MalWd287af2bHOrQpS7ucs2/wD1+136jHwrd8jL57g3bhuNdJMnOWEgk6GC2kdKkbb2dKph4ypL9uvv9NCvc3J3ZaMVjUykKQSQQAPauUwuBrVaijGIuZpxWEuawvmKrgZgdwCdvXWPWuwxWEdJrdzX4Op2XtSiqKp1ZJNc8r2ObGGd5yIzQCTAMAASZOw0qFdbyi2ld2Xi8i3q4yjShvyll7+BacBh7lq3hn5bqgsBbXfM/Nm1Op0PtXT0aUacOzXqcLiq7r1pVHxFuLXLhS+py2i+QiyVBZpECGBjMSIiDsO9Z2y7vqRmssi9eBMRebChL+HOHe0cmXIFVh0ZVGg9QOoPQiq2F7Zoi0m93NWLFWRtCgCgCgGXFkJVAAf2lvbpzDWgIi/w1xZUXFRVsWyEa1JdmAGUhCoy8yq+WW5guukkCSwNt7VtQ4DOwLXGBgG4xGgmTEmBroqgVrqz3YN/OgG+Nx1i22S6SzdQBoJ127+gk7VXVnhab3cQ7vzsvLReLz6nufAb+IPD6Yyyiq58rMtwoCYuAAkKG3WSQZHbpuNzoOnHeoO65N5Pw5exhOCmrMonjPin1fFL5SoiLZUFIEQzsCjjYqMug9ekVGlONdKpHJ6PpbVMttkzc6zwsrblr+D5rkU/h2PKurI2RmbUwYEnUx2Hb0rdCpKm21odTUnRVFRlq9L5Xfiy33fOa3eFq6t5biFy7oyZsukLm0MdwdDXv+QSspLUpcbiFQt3LTSdldP1tp9xhwjhVtltDEWrZe5bdxnuMpYFiy7QQQu01Cr1qm+3Buy/BzWdVKVd3k+eoqlm9h/KNpsPiES2W8q5CsJEFFuCAzCdAwB0+KtV4VHLeuuudvT8G1K2hD2uI2nvhSxXzl8m7h4NtluAl7QuA/ED5jqG2koJrZJVFSy4Zp6prjpyyfqWlPFUopWzys97P0XBaoQ4tw1VvFbi5AIZM4DEafESu0kdNvWJqZQ7KcbwlkS4bbp9q44ndajZxdn5+j8CY8NcEa63mpcEL5gByhxL28mvQwGJ947V5ie0w1Ptacd9LVaZfU82jGni61OvGeVsre6fQj8b4efD+YLrwotk2nGz3JACEQTJBJ0EiJ1iq6ntCnXUXRV3fvLlHnrbIj0dpY2g+zrNTjwfFu+Syzv0s/Mc2ON3cZlW3NmzkVDbkaD4SJgagoV1iINav0VHDXlPvTu3f6r3ubcC6vaSxFVWSWS1vJvV9FZ6+hbLXA7YTLEadv3DrUV1pN3ua8s8hPjd8/0bjLZjMtq4nvmUqvz1j5VAhS3doUpLRtP0d2aKyUYuxQeOcet3MQLFwKbGHv3Lt3MSPNunlVBl15YmB1murwVNww8XFZtK3RW1Js5U6tdJztCMVfq1wtx+uhINxq465cPYOHSGGa6xYEN8WWyRIJgalh7Gp9PHSpq03vfOfEzlsydeW9HJdVa/kv48BzY4cuS2buZtLjgXzntkHaLIgSSYDFfzqxo4ilW0efo/wVdfB1KMmnnbK656kdxDg4fFWkt27dqLYJyQykgAyRoJ11HrUTatWNKF2vsV7pSnXgoOzs3f58zNBwGe2mVAqgD4QRl/s7D5VxFSEZy3mWk6Um8peuYx4V4dRkMM6XVaQ+hiZ+6IWNdgBtVrL/kGJo1FJ96NrWf51v1dzR2G47N3LN4c4Utq7muReuNtcZRK5eib5Rqes1NwO3KmMrum47sbZWz9efoaasN2xa6uDSFAFAFAFAc3LgUSxAHcmP30AkcbayeZ5iZPx5hl/tTFAc4rEIFE3EGaCksBmIgiO/TatdWDlGy1/DuCv8RwoN45L1tTeGttyMxECcoglhyzpHXXaKnEYZVKjnGW65KzTV35fGjJOxN8GCC0FR1cLoSCDruZjQHWY9atMPT7OmomJl30qcOurijiGQmyURVcDRSJkPGxLEkE75gBUavSabcVqdJsStg6cXKpZT5vl4lKwWCe6+ULytoum0nUk9O9aZ1Y0Yb0v7K3alX/ACOIjCg7xi35Xtd304ZfyaXiLjwkkFbZGW3lGRRtoo2AH7qoP19StLdm8vn9EvF0IODlFZ631b539yH4zgyyuyMmdLhuWwttpYEScs/dBHUbga1ZYSdNVUqv7XZPMpXBSab4FdW1bfmJzMd2J1n3Nd1FKEd2KsumhsJPhXBLfEluWL8lrQVrOIU/aWySeXN95dJg+voRym3mtnyhXo5bzalHg+tuD4O35M1BSDEceu4NxZ4nYS6PhtYrKuS7H4swhH7/AMkxsHh1OlKrhpbu9wavZ8fHl8sZ4aFKVS1b1ehdsLgwbLC1NoXdTAAjQDSNBoI0qvxGP2ngJf7kpR52y9Vaz8SxbhCSTSe76Dg4VWt+U0tAjXcx6/xqgxNal2qr4fJPVcnxXg+HoeKpKM99GSAthOKXLZkW3cPrsCAZj0JuTXWwSxOCjUWtvnsVlXF7mJlF6OSv5p/dmopilImR+evyI+GqWzLCxnv0h+I0Fi7hbRLX772xCnVFRg0kjqTAHzNWOAwTlXjXl+2Kfm2rfQj4hSk404q7ehz4Z4BYFp1QC5iBFwXSOZyAfMUTqN8wG5y671NlXnN2lkuC6F1hcGsHuznHPST1zejT5cMiQYphipvrNxhNu2dh63eo6EJ1nWOpRbV0b6+PpqpGlvbqldb3BtcE9L9fTM4biuUXmuMWe5bKqOrNmQx2AAHsIpGDkzHaOJpYKnCTWSeSWryfxsdeEOIteuk3Mq5QFRQN4ktrIE7TAEwZmK1bRjKUVm3b2KHCb+IjPEqG7Fu1lw5+XhxLtBOkKZ1Ov+Hy9qpDcN7+KNqbgUQegPQddv5kVjOmqiszCVPed08y3cMsKFDg5iwBn0OsCuq2bgKWGp3jm3x+cCsqSbeY9qyMAoAoAoAoCL8Q2S6WwFVz5to5XnKcrZtYBjbQwYMGDQDO7wm41zziqhpP2aXHUaqq5/MVZLwsbfCQOmoAvB3RWVLdpxctlGW47kKSzsRLKxdCbm3Lt2ICgenhFzyrlmLZW4qgvmYERbVIgDUcu4I0boRJAVwuEa2XuG3BIVYF640qpJMlgIAkwAOp76aqrtFyeiQFsTgLTqbd1BcDghgZgiNQB6fzrUONKnCS31eTz/rw+XYeasyhcLwiW1yooUDYdvmdSfU1yeKqyqTcmdRGlGjBU4ZJD4ioqdgIWixOhuTbUpIdfvkBAA3Tv/GrenPfin86/PYoa9J05uPyxFPgMM9wJeUIdEYDMWlepuxlAbsJOg1FWMcXiqNHeo1M+Wq+vzxNO+ouzJ63wDBWUIVWC7n7a9B9Tz1R1cbjcTU3qju/BfTIkXjosyocc8KJi1JtWXNtTOl24S3qqsxXTppJrsMDTqQoJVNSzoYTDxhu13aUvHLlf5kQ3DvEuJ4YhsMXu4TZLjKc1gz8LGPhnp+XapM4xnFxkrpmuWH/AEdROpnB8TS+A8V85FzEFwAcywVcEbqRuCNa+f7X2fHCVv8AW+6/p0/BnVjDe/1u8WVzxlhR9bwb6c9x7R/rWzAI9Sg/KpuypP8ASzXLP0ZHq23o3Kr424wcFCW7nOf/ALf4R3I6DpGnpV3s+nGteU43tx+a/LkXFSlTa7OVuhWuCcMxMtiGtE3G1DXHA0I10ALSRpsNKvZYOVWNtDLB4jsKnaShvPrwJzBYvEWyHAUQdwzaEeuXeqnEYbs5bksn5fk6ulipYqP/AEtPhn+PsT+IdcbzN5dq6TLMXbIzHcxk5Seo29q0RmoPMr8ZgZ1aDoTjvRWltY+tt5cPAML4Xv3C4zW+RdGFxCG12Vp313PYTW3tIrNFBLDVcRUhDEyyiraO9s881ronrw1JDD8HtYcA376qF1Fu02Z9NfiGin1JqPKavdnU0p2pqjhaeSyzyX5ZP4Xifmhm8kgFvuyYWBuY39qqq8Up626Mpa86VKe4pXa1y4id6557C3aUFm0H+iOpOmkdfavaVGUpqPz+hvxUd++RomDshEVAZCgCe8CusowUIKK4FPJ3dxatp4FAFAFAFAc3LgUSxAHcmKASONt5PM8xMn48wy/2pigEbnFLQfJmBbIXABBlQYMCZOs/kaAcfWUzFM65wJKyJjvG8UBzbxVtgxV0ZVnMQwIHeT0pqBBb9uFi8mV9E5llukK069u9aFRaW7fL625X+PqCt+NOEm1Zv4qwwUqjOykSJA1I7d42quxWyqdSe+slxX45E5bSlToOLV2lk/a5n9vxXcBytbB35l0jXaCTr+lVktl09Yy8jqqeCU4xavmk75W8Nb/TzJbBccwxgzkcSPtElTI6mY/UV5+nqQ0V0V+M2ViZu9r+H4yYnxDitnDoYAvB4CAMN+ssNu8idqxhQq1Zqz3bakH/ABzqzUGrPjcqeJxD3WLuxJJkLJyjsANqtaO7Sa3Vp6nTYTZtPDwSSzXEt3AvEFwWwEts06AgaSNN9qsp4ujBXlJL5y1K/EYSnOd2xGxxa35d/D4gKRczq4OxkmY9u9bKdSNSKlHRmuvhI4mKdN3Wnpl6oq/CMVc4LdQXZuYG6YDxraYjX++OoBI1BBpK9KntCm93Ka+q+ehRJyw7s3eJYPpYvOuCs37bD7O/au23BB1hoO0Eag1E2RSjGq6TWqaZlipXipLmU7wn4RvYq95+KLFnOcZ9zr8bT000Hp7VaYjaEMNH/Xay9+RCcWs3q/lzRDwrDxq9zeDcyvkB21eMu+m9Vv8AldoN76v6/b+BuvmK8OwiYdmS4RABYEmAy/eB9Y1+XpWmviJ4t9tq3l58Cbhqrf8Ar4+49wOMwbI64fyiT9wLEk6SQQJHrtVdjKGM7SPapqPB/NHyRPq9tG0pX6ENxW3ZtoHFoFJyh11zECCdPuT1AIkHpE2dGM5vdvn8+vmR54+pRSkpPK/11/PiUm7jQxnmAzGASdAe/SIMfKrdYdxXkSMDtuUKcZVoyznq7pKL4t6ZcPUsXhnjyW5tXEDo4ItuZ+yadwdYEmZGsgVEq0Urvdz9yZtDD0cbS/VYZ31u87O2vmufHTU1bwphwtp7uUfaNmBgSVgAT7kEx61M2ZT7LDJvX5kcq22TPm94jrB2qb2jWb09jEVrcAoAoAoAoCL8Q2S6IAiOfNtEK85TladSAY20MGDBg0A3Xh10XPP8u1JJ+yzGNVVc+bL+0hcu3wmJ01AQwvAri2XTLaQsuIACE5VN281wCcoMQ2pjedKA7t8EcOZAI8y5cD+a+7FiPs4iRmynmiPfKAO/6GZVQILfJbsLl1CsbTEwYXRddDBg9KASxnB7lxnYon2qhWUXnAABbfKnMCGJjTUkTrIAmL+HF23ctXF5GDIQTJZSIJPvJ79D6UPGrqxgvHeC3cLeNm7MqZUja4uwYdwdyOh0PSayrTcGzqdi7Upypxw9eVpR04KS4f0RwdiNAJmInpO+nWNYrVZXOjdSahvNJZ8Xwvr6Z/QkeDcF88sM/lWgT5l4hmW2SJAY7CSBMkACZIkTmrrNnKbT2pTqTjSw7vFS3pO7zetk/e2R5xng2IwzMrKrhQCXtHMADMEgwRt7ajWtcZU20r2b0uSqv/IlGKUacm3yt+RDB+IrthSipNrmykiGEkmTBPUyaxrYCjWlvN5lI8TtSCc50m14Zrk8vwMcF4gvJaa2v3nzTElTsSJ6nTX0qXVw0JyUpaLgUmHxtejBwpuzk9ffXLxLL/Tdi7g2tYq0zBgRkXqNCCCToRpr3Gk7VBezsRTrKVPJc38z/BaPHRdG9WLvyXHqUXi/EbuHwt3h14F0lLmHc7hc0ldekT7EHcEVOpUo1Ksa8cnmpIw7TuOF7mp+F8Z5gVywm9ZQqZH4Y+RkfurncbC0Wkv2yzNtX98ZcGvqtSzYfiyJhRYNl/MCeX5YQ5SYic8Zcp3knb10qT+ppOF7/PDW5rKn4utHyUQSxtKnmMOglVk+5I/OstjK9VzeSbdiZs3PFx6X9iuNaWJ203FdK89Ts5QjJZo8tYy/Cq11wjrC6nVF0gdh7b6TUWNDDynJqKun9dSoo4KhLETclfTJ6LLguonirChDp/jUssq1Km6Ti1lb6F78K+DcO98MbTFAM5tswKAN8EiTmnWVPbX1qsFUnVnaVmlx6nz7s1FOMW7Phd29NDQwBa5Y5DtA+E9oGw6ipDaoScWu7J3VuDeq83muvkZHQUEEKN9zEDXc+prJRjZxprXXK2ur6tgdVMPAoAoAoAoBtjcQUCwBzOi69iYoDo4xBqWAEA5iRl1n723Q0B1dvqoEson4ZI1Pp3oBHh+NFxLZLKHdFYqDrqoJgbxrQCy4hDmAdeX4tRy+/agPVxCHLDqcwldRzDuO9AJXrzEhU6zzHpG8Dr2+dRKtabkoUuPHlbW3Plyu/E9M5+k3HKhW1cS3dMhgc7l0B/EuXKoOwhpJ2Fa6uHSV4ye9zu3/ABbpkapYhQe7KKkuRSreKwuhKXNehZzA/wBUtqPSoioYqb3YtX8l9bGyNXCSslGT6XdvewqcdiWUpYunD2eiLp0jUoQdeo2rosNsylQj3rSnxbz9E3/JIk+WRDYTA46XsWCroFNx7U5ZCQOWZiJ0WY9JqHtWjh6NsRUSTb3brm+nlqSsDWlRrKUYp/T05Da5jkZNNDmtqyHdczKDIPcE67VXqEk8+p1LxEXR3YvvKUVJPVXkk8vPLhYsvhrhgu3STbDqgJYFsu/bvVhs+neLnLwXHxKrb86L3acUm1dvpw/NyyW0BXDa2mDAooK/DmGhMHmIAjpvNWvGRz5W/HfBGu8Ou3C1v/MnUKQhzMGyg8+bQcw5Y+6NaoqmH7DGOpF5VM2uXl9+pjNZDjwminA4S4NAwyNG4ZWZQQf53NUuLqSVarDln5amzDqMpqEv2y+j5olON8cGEsl72Kj8KZJd/wDV5tx6gD1qNhqEcQ+5Tz+nzoSa+EhR/dN28rlSwiYvFsLt/DYgYQlWW2htjzCNVN1ndSQNwAI16bmxqTp0Kb7Oa3tG87LorJntCk95dx7uq5vq27fNB7jWtWXcHDnMGB8u40KoKKQCEJzEknlB/urdQqYicFvTytwWb152tkbMbtudFOEM37emrLXi8F52HtHEqFfK7EWwFysRmAGYwDoAR11qow2J7PEzdKV11zv7ETD4qvStUv3uP4EOF+GQt1Tmd3VhlzggBonYrEIYkmdxHrZSxlWv3FZX+Z+xLxG1K9aO68l0NK4dgBYTIDJJnYAyTLbbjf5aVPpUXRW7firffx4+WRVXuSVTjw8CgbV4kloD2vQFAFAFAFAR/HOHm/bFsMV5lJIMGAZMf3daAaf0U7XbNx1txby6DblW8oKgjT9qunTUSYkgJDhLqCPKtXQyG3lckBRncgfCeUq4BAiMg36Ae4LgbJbiED+ZYbMN4t27SNrEzCOB6H1NAI4XgTKgVkDZLZQHzWGaYBiFkAxmMkwwG+9AK2uH3lZHIXNs7BgSUDuQpQIBmAfRlK6sZkCDjO9sgS8wUZhl5YIn4SY69tIn2rTO0Jxlws14Xtb2t6AY8X4LbxBTz5a1bObyyYRmEwX7xJ0OnvXm44z3pPu204a3uYyipZMy/jfhe1h8J5qXkuOMqXgpU5S11WVhHwwFFs9595nYCK7RPozDD0lGd78yJa8qrMiIq0s2yYeGxibKfWBKLeVkMDUKSPi05c3SNdOlc5tXE4fEyjQTUt13819Hb5oXuyaFPecqiu1ovn3K9xXhi3RIOW4vwsBvBkA/6PX8qiUqrhk9C5x+BeKUZxW7Pny4pPnnbw1QpwHjj+YFYFbgjOknnUfh7iBtVtg/9Xdb7r+nziUte2MvFx3aq/8ArPNr6v7lts8VtPduZcMsuoCgwMp1kgHQe47VLq4mnTj3p6eLKmthqlCKlUTS+eg68YG5a4PiLAWyUyAtcDMGY511KwZbTfN06bVydHaTxGLW9e7b14LOy+Ijy0M74X4zGHwFqwi5ryu5AIMCWlSe+p2HaplXZ/a15zk8mkjGnNxnFpae458PYRvrKYrHzcYkHm1ydmy7GPw7D3qRWwz7Ds6D3fAvqOzKjXbV85cn9/mXtpnFuJC4wt2G5QSzOumZiBOXsun61z9SMaa0z18ybhaTUe0qrPRJ8lz+aEX9RCt5i6ONQ25n51r7eUo7ktDJ4bDzm5Spq742JrC4t7qK5y6PBRYLExuEbSDMCepArGGGjTacc28kUOOw/YVd1aarwLxwTg62ASQC7b6aDQSBqeoknqa6fC4VUY55t6/jwK5u5JpbA2AHsKkRpxj+1JHh1WYCgCgCgCgCgCgPGYASTAG5NAJnEJlzZ1y/ikR+dAdXLyqAWYAHQEkCZoBtxXGizauPK5lR2VSfiKqTtudulAOVvKTlDDMNSJEj5UByMQkE51hfiMjT3PSgOvNUnLIJImJGo7x2o1cHgsL+Efz6VqVGmtECr3fo+wfm+YiFQSc9sE5GBGojoCYMDTTbtko7st6OprjSjGW8jl/AmFthns2YuLzJmd25gZHxk9o+dY4ueJrQffayySyv42SbJlCqlUW/pxGZRWEZQVadx90k6H1B0I7iuNmnCWXivnTQuryi78V7/wA6le4h4PtEM1p2UwSF0IkToOu/rUujjZqSU8yfT2lVWUs18zM/xPDBftgqct1dUfqD2Poa6xm3EYNV6acXaa0fzgKcA4j9YPlXFy4hTDDaTMSK11JKMHKWiNNDHwqUpxxEe9FPeXOxM+OeDXrOAdjdZlIBIMarmA5dTpMbwaqMLXhOvG8N26y4+vkc3UnQkpWppPhZvL7fNCmeB8AjZrrCWUws7DSZ96umW2wsNTlerLNp5dOpasdGQzRHR1P2krgrq28qyc2Rc4YQVaNR7evrXOYyneba5kdRlOmpels7ofPihGmpOwqDGlK5rVN8S8eDfDvlKLt0N5jahSdE7cv446nbbvXQYPCKFpyj3vLI5vauLhWqbsLWWV+f8FsqyKoKAKAKAKAKAKAKAKAjePAZFY5YR1Yh5CtuOYwYgkMCdJVdt6AiOF4Us9y+lm0VN5mCq2jZrNlfMDZcpcFGUwI1bUxqA7s8LuW8p8u3d5bi5C0C3nctlQlTyQQh0GltYHSgG2N4HdNi7ZFu1dNy0qB3YjKRbyweUnKCMwgzLHbcgOsTwRmVgpVHa5fY3F3AuW7igyIJILL1+7voKARTgzQSbUEKigC7+F1YZYtgQpUFcw11BCgmQFcNg79t1fKpIXngjnhIAAyDK0gCQQpAOkkQBPCgCgCgIPjHCCSbloCSZZNYJ/EpGobv36g1UbQwO/34K/Nfddfcn4fGbq3Z6cH9uq9uDIO/NsAuCqyYJEjRWJ1QnoDoQDptVR+ik81p85fdIsKco1f2O/8AdtH48yh8W4apu5sI6vnJJt7QT0XNBIJ6RpV3hcU4wUKuduJcUJVace+rW+cMiqeLOA4q1/nYtm29uC0RMdGgE6Dqe3tUpYmlKShz6MqdqRjO2IparJ9V8yfQkuOcdGL4TcuZteRXXTR86zMATvIJ71UUKDo41QtlnbXSz56EOVOg8LKrBZ+2ZEfRtw3EX1v+QmfIbeYZlEZg0HmI/DVzWxNKjnUdvn0N2x8ZCgpRm9bF/wAL4HxDo73mVGVSUtqQZboGI0AntNVM9vYZy3KTvzfBZ28839yzntODnFW7t8/AqNy9MnVpMGDrMwZMzIO/WttnfMvnKO7aKutMuHD6Fw+ja0/1pLuptp9mSdea4OUSeoCz/XHetlG0JxdtXb6fPQ4jbeM38V2dOXcirPPJv72yRrl25BiSNY0HpOulTKlS0rXa8F0vnk7FUKW23B3Bj+P8a2wk3dPh/YO6zAUAUAUAUAUAUAUAy4xjDat5gVBL20BbYZ7ipJEiYzTEiY3FAOTeUTJBIEkDfadhrQDJuLJnCqRpc8t50y/Ym6D+UDX1oBQ4yb4thkyhA57tJIEa6AZexmelAd3cVluKhgAo7Ek7ZSg/56AXa6oAJYAGIMjWdooD03BMSJAmJ6d/agPVYESDIPWgPaAKA5ZorGUrAiePYIXrRKgF1hhr8UTKyO65l9JqHWpwqxc46r6+mvHwJeDrKlVTlo8n06+TszLcYhtcloEK3L5h+JuhUn7kbFN9NZqCnfQ7GlJVO9N5rO3BdevR6cjjGOtx7tp9VzXMpico1kEDUoQNe2/efVe+RjK1OiqktLd7qre/vpytj+Mz2DdsiQjxoeqhsy/MRE+9WyUZ2k9V+Dh41XuvdyjL2TyL/wDQdjTauYkkrkPkqwYxMswBHtqT/hULaWA/VQVtVfJ6O9summT4OxMwVPtFJK99V5X9zbbF1HUZHBnm1mY6H2139q46rsqpTg6auru7unotM0mnq9HyNkt6D76Kjf8Ao6e7iHcXEt2HbMIBLmdWhCAo1JhiWG2ldZgoOdGMqjztyeduKvbLqZV9r4tw7GDUVzWr/DLn/RVrD4TyrIyrbKtO7FgwYsxO7GN/4VOqxUqTUcrfQp3FRjkSas+xVZ7yYP6fpWMXW0nFX555/R+htELfFLIueUbn2hOuhAJ7AkROkAT909qkQjurPV6m79NU3N+2RIVmaAoAoAoAoAoAoAoBlxfCebbCwD9pZbm2hLqMf0U0BCXeCXCLSizam2bua9m1bPZuJmELOZmcFgTpr8WhoB5a4LzksqEG+twyAZC4YWxOm4cSPzoBKzwR1FyAkkOE9B59y4qzGgyso02+VAdXeEPdui46LlL5ijEGIFnLOkTNqfTSgEbvBHBnKGX7UKgKAKGuMw0dCIYMA0bZBo3QDo8GYFlFsFSgV5uA54RF0YrmDcgH4SFBOrGAJXhK3FQI6iRJkZRoXbKCFAGbLGaBEnSgH1AFAJ3AdCBO4j0P/Stc07poCQt6ZVXKDoToIHWAOutaFT7vZwjZPwVl06no1x3A7V1sxBVtJZDBMbZhs0eoNZzw8JyuyTRxlWmt1Zrk8/TivIov0j8EXD4dWW9chrgQpCQ5IZpJQLEBT31j3rRUoQpLeLDC9ttCsqe9upK7tm7aWW9e3kYx4xsjKjfekj3BE/vH61lhZNyaJe28FRw+HpRpq1svLXPz9yX+iK5ku3rgZQyi0AHBiGZgTI2jT86mlfstbynBp2dtOl/c1fhnh9sVcVxedBZdov221ZtGyojSAokg7gxGuoGMlexltTclTUHdSyaXLhm+N+v93w2uXKwJA2I6jpMddP0qNKmt3s5q6Wn29PnIqQxNkvbuLtmUgflFbdxuMr8fwYyV1YWw9zMit+IA/mJrZF3SYTurlYbw5dGKzq1tbecPqCWIBDEHbdtJkxAMGvcydLH1HT7NLpfpppw9Se4vjvJtFwJOgA9T3rRiq/YUnUtexCQ14NxR7jtbuBcwEyu3TTc/iHXv2rTg8XKtKUJqzVtM9T1qxL1OPAoAoAoAoAoAJoDnOImRHegPSw70AzXiAZ1VdQWuKfQpof1oB3nG8iKA9LDuKAMw70AA0B7QBQBQBQBQEfxzhFrF2Ws3QcpgggwVI2IPcVjOCkrM34bEzw9RVIanzr9MPh/6jdsWvOFwMruOWCBIAnUg9dR2NaqVHs2ybtLabxkYJxta9+t7Fm/ybbQY4+QCIw4IOxnza3lXFtZo3K3bCgBQABsAIA+Qoettu7OqHgUA2tApK5SVklSI2OsGSNunpFYK8crGKyFbYO507DsP7/8ACslzZ6F+yrqVYSp3BryUVJOMldHojguH27M5FidzJJPzOvX9a10aFOirU42A6rcAoAoAoAoAoCM4/HlqzZSiupZXMK41EEnQakEToSoBImaAgcFgDdNy5btqtvzmIS2bZDTZsrnGdTbzAqykL3bWZBAfJwCFfkXP5SLbJIJRg914DZRAUusQABAjYUApe4K5R1TKhY4gyNP2hOUkgb676xQCdjgcnmtQua1Kt5UHISZyW0C6GIJk+gjUDi9wR5+HMn2gVB5UKGuMw0uoRBVgDGoyDQ9AOm4MwLAW8ytbCuS6ktCKvK5XMG5BoeQgSRLGgJXg6uqBHWCJ1AUCCzZQQsLnywWgRJMUA/oAoAoAoAoAoD5k+nbiPm8WdQdLNu3b+cFz/vI+VDxl1/ybLEWcY/4rlpf7Ksf+eh6jZqAKAKAKAKAq30gcfvYKzauWQpJuANmBIIyk5dNRMbjtWmtUcI3RM2fh44jEKnN2TT+ifj4+Q68MeLLGNEKcl0CWtMdfdT95fUfOKUq0anibcfsythH3s48GvvyfxE/W4rgoAoAoAoAoDw0B5mEbiKAR4hifLtu+hKozAHrlBMfpQCwbQE+lAezrHWgIvhPE2vMuiqDYs3SJJM3M2g9Bk+ebpGoEpmG060B5nETIigEziVzhJ5ipYewIB/8AEKAVDDuNdqAQwOINxSxEc9xf7Lsv65ZoBxQBQHF66EVmYwqgknsAJJoD4047xI4rE3sQZm7cd4PQMxIHyED5UPDfP8nfDFeG3HI+PEOR7BEX94ah6aiGB60B7QBQBQHgYd6AacV4baxNprV1cyn8wehB6EV5KKkrM9jKUZKUXZrQrfB/o+wmHvLdD3HZTKBisAjrygEx+Vao0IRdyZX2jia0OznLLokr+Nl/BcK3EIKAKAKAKAKAY8XwxdVhQ4VwzWzEOonTXSQSGAOhKgEiZAEVgOCA3GZ8NbS2bjuqHK0TZtJJUcqsSryFkazJJNAN8Zwa4bD22sJfuPYVFZmA8thbywWPMFzcwZATLHQQDQErx3Bm5bQC3nKmR8EA5SoLLc5WXmIPWDprQDHDcGcXsz5mbzWueYDZAgkkLOTzdAQmWYKjfpQC3CuClIzcrfV8PbLIYbNbz5hmGsar7xQHmL4YxNweSrs5lbxK6DKBlY/GvVeUHRp3JFAeDhGdgfq6W7ea2TbOTUpn5iqyvVY6mNYgUAnd4CSjLkQ/Z4pF20Fy6SijsuQxGw2oBS/wmGuKlhOdlNu6Mo8kADp8QKsGcBRBLGYkmgJbh1oohDROe63ya4zD9CK8ugOcw703lzAZh3rzeXMFA+mzxCMLw10VvtMQfJX/AFSJuH2yyPdxXqaegPmKvTE+pvomwJt8Gwygwzo7z2NxmYH8iPyrHeXMyLFlcEFLYtgKAY8vNv8AcMxG/wAUfnTeXMCYS/B3BbISQbe+VQ2afbTL19Ir3eQO7gxA0UmdYPJH3tWnWfh20pdAc2TdBbMCwg5fhEwTG3UiJOgBr0DU4VhbyC0SsgID5ZKLlgkyYJ3jf4hPWAFcPYIZz5eUbRynONdZDfESZltp9TQCNjBtKHyshzhj+zgACMuhJgDaNzMgAxQExQBQBQBQBQBQBQBQBQBQBXjBwwPQ1rkp8AIur960SjW4M9yEHt3e9R508TwZ7kN3s3vWos6OLPchB7F/1qNKhjOouhu+HxHrWp0MVxueZiD4bE9687GvxTMHv8xB8Li+9e9lPjGRi1U5lL8Y/R5i+IXVd8RlVFyonlkxOpM5hqdOnQVPw2IlQi0qbdwlPiQH/wAE7/8A+yP+6/8AfUn/ACM//Ez20uX1/g0jh3CcVZtW7SnltqqDTooAH7qqpxnOTluyzMbVeaHqYXFd6w7KrwjIySqcxdMNie9edjiOCZkt7mOEw9/1rJUMXwuZDhLF71rfCjjD3IXS1d9alQpYoZC6W7nepMIYjizzIXVX71IjGrxZ5kKqDW5KXE8OqzAUAUAUAUAUAUAUAUAUAUAUAUAUAUAUAUAUAUAUAUAUAUAUAUAUAUAUAUAUAUAUAUAUAUAUAUAUAUAUAUAUAUAUAUAUAUAUAUAUAUAUAUAUAUAUAUAUAUAUAUAUAUAUAUAUAUAUAUAUAUAUAUAUAUAUAUAUAUAUAUAUAUAUAUAUAUAUAUAUAUAUAUAUAUAUAUAUAUAUAUAUAUAUAUAUAUAUAUAUAUAUAUAUAUAUAUAUAUAUA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508" name="AutoShape 4" descr="data:image/jpeg;base64,/9j/4AAQSkZJRgABAQAAAQABAAD/2wCEAAkGBxMSEhUTExIWFRUXGRgaGBcYGBggIBkbHRodHR0fGxgYICghHx0lHxgeITEhJyorLi4uGB8zODMsNygtLisBCgoKDg0OGxAQGzImICYwMjUvODI3LS03LS8yLS8tLy8vNS0tLS8tLS8wMi0tLzAtLS0vKzAtLy0tLS0vLS0tLf/AABEIAOEA4QMBEQACEQEDEQH/xAAcAAABBQEBAQAAAAAAAAAAAAAAAwQFBgcCAQj/xABMEAACAQIEBAQCBwQFCQYHAAABAhEAAwQSITEFIkFRBhNhcTKBBxQjQlKRoTOxwfAVgpLR4QgkYnJ0s7TC8RaTssPE4hc0NUNTVHX/xAAbAQEAAgMBAQAAAAAAAAAAAAAABAUCAwYBB//EADYRAAIBAgMFBwMEAgEFAAAAAAABAgMRBCExBRJBUWETInGBkbHwocHRFDLh8RUjBkJSU2Ki/9oADAMBAAIRAxEAPwDcaAKAKAicZ4iw9q41tjcLrGYJYvuBIkS1tCJgzE9aA8v+JMOgTMbn2illUWL5bKCASUVCy6kfEBvQC1rjmHazcvi6pt2gxuHWbeVczB1IzKQusETBFASGbSelARbeIcOFDh2YFLVwZLdxzku5vLbKikwcjdNI1igOeGeJMPiGyWmuMZYSbN5VlSQwLugUEEEEEzII3oCXoCHxXiXDIzJmuXGUw4sWb17Iez+QjZTrsYOtAO+G8Vs4gN5VwMVIDrBDISJAdGAZTGsECgGmJ8TYZLj2y1wvbIVwli+4UlVYAtbQicrKYnqKAk8NfFxFdZysARKspg91YAg+hANAReN8UYa0/lubobNlEYfEEFoJhWVCGMAnQnY9qAeYHilq8YRjmyh8rI6kKWZQSrgESUbftQC+IxKplzGMzBV31YzA09qAif8AtZhdYN5gCRK4bEsDBgwy2yDqNxQE1bcMARsQCJBG/odRQEfxDjtiy+R2YvAYpbt3LjBTIDMtpWKqSDBMDQ9qA4v+IsMiW38wut2chtpcuZsvxaWlY6bGdjpQCmE45YuK7rc0tjNcBVlZBBMtbYBgCAYkawYoBHE+JcOj5C1wkBSclm84AYSJZEIEjXU0A7Titk21urcVrbsqq6mQWZgiiR1zGPQ70BGt4vwobITezEEhfq2JkhSASB5ckAsASPxDuKAnLbhgGEwQCJBG/odR7GgOqAKAKAKAKAKArNjiLWsViwMPeuy9szbCQPsbehzOpnT9RQDbi3H0w+Jt4i9bvIgwt5mHlligFy2SXFvMAI1maAaeIrTvh+LYk2mtW3wLW0DwGc27d9i5UE5R9qFEw3IZERQF1Hwf1f4UBUfAW6f/AM7h3/qKAlvBn7C5/tWP/wCNv0Ar4rvumHItsUa49myHG6ebdS2WWfvKHJHqBQEjgcHbs21tWkCIohVGwH89etAQ/ilBb8nFKIuW7tlCR961durbdG7gZ84H4kX1oBlwzibWsTj1GGv3f85U5rYtx/8AKYbTmcGfl1oC0Ye7mVWKskgHK0SPQwSJ9jQET4g/a4H/AGk/8NfoBlisabXEbkWbt2cNY/ZhDEXb++dl3np2NAccV4o1x8Kpwt+2PrCczi3Hwt+Fyf0oBPw5xtkw6KMHiXjOMyrbg87aiXBj5UBbLbSAYIkAwdx6H1oCuvcuYO/iLrWXu2L7rcNy0Mz2iLSWyr2hzsn2YYFAxl2lREkBPH8Ssrewl60DctuuIINlC+bNkJMIO8ye+9AI8TD32vYgWntW7eExFubgytdL5GHJMhU8s/EAZuGNJkBPBcct4a9dFxbpz/VlUpadhma0oCllEAk6a9x3FAF7DOtlrjobfnY/DXFtEiUU3rC65SRmYoXIBOtw0BK4v/6nhv8AZcZ/vcHQE7QBQBQBQBQBQBQEVwq2wxGLJBAa5bKkjcCzbGh66gj5UBxiLU41WK8n1e6pJHLJuW9CdtQDp6GgI08MdsNiuHc2RrFxcPdOo8u4rKELfitExrqUyGSc0AL/APaYeXl+rYn6xljyPIufHHw+dHlZZ+/ny+tAceF+Gvh73lsCQmCwNrPBys1s4gNB9JBj/SHegHnhKyyWHDKVP1nGtBBGjYu8ynXoVIIPUEGgHnG+HfWLL2s2VjlZHiclxGD22jrldVMdYoCPw/iTLCYqzds3QOYLau3LbRpKXbalSDuAYaN1FAI3Lr497QW06YVHS673UZGutbbNbRLTgOFDqrlmAnKAA2YlQHfALLLexxZSA2JBUkEZh9Vw4kdxKkT3B7UBM0BEcctM13BkKSFxBLEA6D6vfEnsJIE9yKA8s2m/pC6+U5ThrADQYJF2+SJ2kAjT1FAdcftMxw+VSYxFsmBMCG1Pp60BD8D8R2bFhbVxMSHQsGAweLYTnOzLaII9QSKAtltwwBEwQCJBB17g6j2NAQr+IPKe4mItXUIZijW7N24ty3upBtK0NrBQwZBgEQaAjOC4W59YS6bT20uXMVcVGWCistoDMB8Jdka5B1+0M6yKAsPHELYa+ACSbVwADckodAKAhOH4RLv1q1e0V/IQ6lTm8lPhbcODBBGoIFe7r5GO9HmGIa++HW3dRmvWsVhVZgpi4q37bC6sCIKczAaKQw6TXhkP8VZY8Rw75TlGGxaloMAtdwhAJ2BIViB1yntQE1QBQBQBQBQBQBQBQGf8D8XYi/xE4d7aeWGuqBlOZMmbmYkxOgB06iN9YsKzlU3Wi3xGyeyw6xHaXVllbnyd/twLwORwPuvPyYa/qJP9X1rfpLxKbRjiszIKAheN+K8JhDlvX1D/AP41BZ/7CAke5rGUlHUwlUjHVkKv0mYKdVxAH4jZaPyEn9Kw7aHM1/qIFj4NxzD4tS2HvLcA3AOq/wCsp5h8xWxNPQ2xnGWhI16ZBQBQBQBQCN+5EyYAGvz/AOlaKs927bskBO9iRbGZ3ATqzECPc7f9K833CSTeT9+XzkGM8T4gsqbZDq1ty4NxWUqhVGuc0HqqN+XrW9ySCs03fQqXh/xpfx3EUt218vDBbjFYBZlAgFz93mZeUfMmtcam88iNCs5zstCwcf8AGWHwpuo+Y3bahhbgjzM22Rjodd+0HTStl+CNsqiWXElMJxWxfLJavIzhZZUZSyg9wJg+9eN5NGSknkmVrimCvDEI6MxylWc5FZlLSi3MggEhQVO5AMwYqNg8dXs6VWOWVtN6zb1tlqr2RJoYCi71ZSz4XyTaXPnZ2XAuVsEAAmSAJPf1gVLNDOqAKAKAKAKAKAKAKAKAb2cDbW491bai48Z2AEtG0mvFFJ3Nkqs5RUG3ZaLkecQByFhukMPXLqR8xI+dY1P23XA0y0Kx4gxrXb3lBotg21AzEKzXIILEbrBEL1PuIpto4io6saNN2ur3M42ZVPE3GL2Cc4azcyOVl2Scqo22VGJy3SQQPTX2YPtqV3KV48L8/wAHsaU61WNCj+5/RcyiXb2Q9eaSTJJJ3lm3JOu9SFeZ0ksFhdkwjOpHebv3nnaVrrLk9OafPgl9ZgjlOxkjeRGg+de9k7amFP8A5FhpuMZwy3c1a7c3bupD3D4lrbi4lwpdXa4p5l9/xL3U7isYVHF3Ru2lsClVi54fuzXBaeBr/g/xl9atnzVVLlshbmU6AxIYA/cYa+mvaayntKNKqoVFZS0f5OUp7zT3lmsmuRasLiUuIHtsHRhKspkEehFWSdz1NPNCtenoUAk130Pvp+g61plV5L58+MEbxzj2HwtoXbzxm0VV1Zz2VevvsO4opRlFTuYzmoLMzvjP0g3b0qmHti1BDLcl5VtDnggCRIjXrqajzknKL5aePy/qRpV5STSRB8M4AMQjNZJTmgrMxGoUkQWEHSe/eq/E49UKm7JZMyoUYyi3F9C0cI4AcOCyXWFxozMCRMbDTp6VVz2tNy7uS6EunQjBCOIvEXS95+bcOUDMWC5VXbaJ07iuq2Tj3iI9m9V7fkz6DHgXjOxgSStsXPNtrK29CLiTo+YaSW1OwjQVKr1qesetyOpqpNQpRvJ8tTQfCniizjEHPbF8iWtDNKjsCwBaJ1I0k1phUjLTUmVcHiKMU6sbL1X0LFWwjBQBQBQBQBQBQBQBQBQBQEX4l4g1jDvcRkDiAmcSpJIAB5l77zoJMGKJXajc9UJSvumK41cZfMPibIDPAXzBC+WSVg75O0k9Na9ezE5KT1S5cCO8NVas5fOA64NwC7ebPecXM8MSJOpHVjvA0iqLH1oUJdlTea16FvsuNbCylVuryXIsdzw/aywAu5EER371UrETve5OqVZVU1Ud0+eZS+O8INsyk5Tv2UzuWkQJO5MVb4XFKatPX38uL8CgxmGeHmqtFtfZ+PD7HV/wxfw6h3thc55mzBjPTMR36V7hcVQxVTcjK9tFodlsrE0nDcimqj/dvPeb634+ityOLS3EzKjaXVFtx/oZg3T2I9mIqZiaFLdU2v2u68dPnU0bT2Oq0ZTpZTlr15/Q0Lwx4kt4S2to27vlhVGblOo3bKD17CarcFi3TnN1HlJ3y4Fd/g5xilCabRfcFi0uoLltgytsR/O/pV9Camt6OhVVaU6UnCas0L1kayN4vxC3hwGY8zSEUaljvAAEx3qNW3KSdR8L/PUXME4vjb9+6buIfK3wxH7NRsqztH7yZ1qMqi3VGOdkSsNsSrXp/qa8tyL05u7svBXH/h62jFrTH49xJ1BDLME7yw19qh4mpPd3lw/sl7T2RQwW7GDb3r3v86lk8G8Lu4e5iFuar9nkbo4GbmHrBEjoaqdp4mnXjTlHXO65aZFRhqUqbkn0JvjV24li41r9oqyoiZjUiOsiagYaMJVYxqaN5kio5KDcdSk8U8TO6K9o+Xd1zEahfUE9xqN/410+Bw0sLN2eXAgVMVeF45MrWDsal21ZiSZ0mevpNSa1S7sdjsDZvYUP1E4tTkvHLhlz428B7ZxD2mW7bOV0IZT6rt8ukda0xlZ3Rf1aMKicGrrkssnz587m+8P4xZvZQtxS5QPlBkgEIf8AzF/OrhO584lZScb6EhXoCgCgCgCgG2PvlApEaui69mYA/voD1MbaJKi4hZTBAZZBJgAidDOlAe38baSS9xFAMHMwEGJjU7wQY7GgFgZ1FAJvejQAmN4jT3JrVKrZ2Su/b1FjNuO8VTEsWuNlzhlw4YSttZjzHHRnIIDQcoE1W/qJSqKpy0OpoYJ06bpxV/8Av5t20XSOV1lcixfbNJbXKCOdCfMJy3NMvNygcvQGetdBiq25hpVI8svsUMKff3XzLJgLYW3pI+EyNRH8g18+k23mT2OWfRuZT1/nXuK8seDTg9vPduPAywV9DmMx67frULaNTdpxjxvf0E9LDri7pYw7QFAVSFU7dlWO3p2rVs9VKuIUm3rd/dmOHpb1WMI5eHBLX0M9s4F1tC+XBQOEIjWSJBnaK7fEV+1p7qWbOlVdymoS4xv/AASWKx6IgdzykgH0n+FUVOhOc3GOpAxeIjhYqdTS9iQ8CeMLdq7csQ9wO4FsIB8WzGWIAB069Kv8DGdKNp8fco8fjaWLd6UW3FtXSyays76a3safjsUtq29x2Cqqlix6ADeBv7VYt2V2QIQlOSjFZsx/iHjHHsfPa0j2ZhRlKjtIMlhMTBJg6TVLi5UMW+xlKzWeRZPY+Ki+5KMpcY5r0bKtdxb3XuPcCjNrptv61mqcIQUYPQucA8ZTlChiILd1VmnbJ63d3m75cskFvEOjgqIMTJ2idPcSP0rHdUlmWuMpQxUXQ168n+R9hOMYhHH27kMQrAmdzEgH4T7RWiphqMovuLL55karszDwinu6E39TzasST3JJ/fUDtd3JHqqKGUVYY8SwCW0L+WGiJGk7xOtSKFedSShvWIGIdChF4jsk2s8kr+P3IXE3VElQSAdvkN/WTEa7VPp05v8AcY1f+R4eEVKKcm7Wtr5363Vs2POCcOOIuBNhEt6f4/3Vpr1eyjf0LTFYq2GUpKzlbJ8Oa0zXxFu4R4WS1irDW3K83qQSATBAIPznQ17gcbOdVQlxOKr4Gmv9kMnq+NzVaviOFAFAFAFANsdhy4UAxDo3yVgT+6gIpODOyW7T5FW0pVHQksxiFaCoCwQHiW5lXtQHB4Hc+zckPdAfzIu3bQLOVZirW5OUZQoVgeULrpqBLcNw/lItoKAqKoBljJjWMxJgaRJJ/LUBlx64y4S+V+IJcn8jr+Wv5VBquUaMt3XO/rr6ZryJWDipYiCfNe5mXE8Dde4AltmVbdoAgGI8tTvtuTUBLI6+hXpxh3pK7b92NFVxFpiVVWOZlYkAMNRKkqBIBPXWrmhUcsOoSX8r5kRZYam8Q66zusr8/B6kwmCtG4LQxZy5ZgXDAbqJB1Pp0rFYaim3ur0MO0moOfZZ35cBrjePOqi3rceSqaHnE6EntHX981S4jZ1qzccokHHNULSUf3aJc+XQkeHcaGHw6+ayTndGcCFVoVhOpJHNBI7aA1Dr7KpVp7yv7muOFqRg54mSjlflk28s+JA3/FN26zjzFAzFYVRHyYidZ3mpdDBRw6tBEilW2duOMZXk8lrfPL4h03ELpwzvcbzB5tvKrmZKhmIE6AEEA6dRW29mvFErExcHJ0o7toSfV8tNOmr8CmXbRuEliQCTyS0L6RJ22+VSZVFF91EbC7FWJp9rinKTkk7XdlfgrvVavhyFVsALEdOtaXNt3Z0VDDU6MVTpLux5ZWy48+HuWfg6XMXba2XulpCZszHk5TBBMbKJ01yJvUmri6VHBTnV1WS6u2S+eZzOMw0KGMjUiurtkuT8nyLVxbhobC3bVtRpbKoPULy/qBXBYbFSWJjUm+OfrmbadeSqKd8zKrNpSAY953n19a7aUnc6SjRpOCdiy8G8Npewb4m5eazkcpaJBZSukrkGp5y23UH1rCUlF58dfEpKleVLG7lBXus1p5+gxwXB7rXriaZ7RAGhjNGYZg2sZSD/AFh2rTWrQhFb2j18Bj9ovsu61fhxz1z6LL1yJu1wrFZs90wiScqn4t9x2169hUGVbDbu5T1fF8Cjp42tKtGdV2iuC4vm+nTwKzjbxuOzN3IAPQAxEVZU4KnFRX9nb4aEXTUlxEMtZ7z0MFs/Cqp2ipre52LPwBgym691bJUZVKooD5R97TnJ6+/SrPCYKhVoWlDeu3q3l4cjltqOdLEOCk2tVnpcWxeOuLdwl175e3be3cuZFMJqCQcg1MSI9daz/wAZRoPfoxz8b5c8ymxM6k0nfJPM1Dw/x+zjUa5Zz5VbKSyFdesToY9KyjJPNGmE1NXRK16ZhQBQBQHF24FiepA/Mx1oBO3jbTEqLiFlMMAwJBJiCJ0M0AqrgyAQYMH0MAwfkQfmKAC42kT71i5xTs2CI8XY1LGEvXHUNyFQO5flUT2JYVhVhFpuSHaul/sWqzXiYscA9yx56uWIbK0zKiAEM/hMEDppFV+/GL3WSsLg8RWtiIz3akm2nweemWmfS1srE34Uxlwq9hUQs4IJJ+En2nvNT8PPejZcDpa8G4Rq1spLVLPP+STtKqWvqz2ct2VGcgZVJOjZto0JHet5rk5Sn20ZXjnlxfSxWfH2Kfz1VmDBY50EQPl1rRV5FDteooU6MbNRbbeeeWWXk3bqQKYm3c1JuAg8gAkARBOv3jA27VG3ZRVlbqRKmLw2MquWI34xVlG3eslzv9h1hbcLiAELkFXzGZRMqyYEAD4gZHSte820WGK2dQpYOpUpt3VrN5Np2ejSs9dEnkSXFceptWrS6KqgmfvOwBc/nAHoo71GteV1ojrNn05biq1v3SS9tPu+rIgNG5jcT3/ma2NXzN8akI1eyeutuS5r+BT9P7qwN6zto7e/y9y/+DVGHwZuuY8xmYSQNICrqxA1y/qK5ras5V8SqMOHi8+LyOY2lWUq3JL+yFv+O2DnIkpDxOkkhSpYdMpDDQ6zVhDYEXBb0s8vpe9vHLXQ5yrtS1S8Vkv418Mx3iOC4N8LdxaqSwFy6ZeDuXIZbbQJHTeCJ1rT+tr0sRHDvpHTyyuv45FlSx1d024zy8shfxBxQYcZ+RbGFDLbSDHmxygAaFz03AI13q82VSp16MalWd287af2bHOrQpS7ucs2/wD1+136jHwrd8jL57g3bhuNdJMnOWEgk6GC2kdKkbb2dKph4ypL9uvv9NCvc3J3ZaMVjUykKQSQQAPauUwuBrVaijGIuZpxWEuawvmKrgZgdwCdvXWPWuwxWEdJrdzX4Op2XtSiqKp1ZJNc8r2ObGGd5yIzQCTAMAASZOw0qFdbyi2ld2Xi8i3q4yjShvyll7+BacBh7lq3hn5bqgsBbXfM/Nm1Op0PtXT0aUacOzXqcLiq7r1pVHxFuLXLhS+py2i+QiyVBZpECGBjMSIiDsO9Z2y7vqRmssi9eBMRebChL+HOHe0cmXIFVh0ZVGg9QOoPQiq2F7Zoi0m93NWLFWRtCgCgCgGXFkJVAAf2lvbpzDWgIi/w1xZUXFRVsWyEa1JdmAGUhCoy8yq+WW5guukkCSwNt7VtQ4DOwLXGBgG4xGgmTEmBroqgVrqz3YN/OgG+Nx1i22S6SzdQBoJ127+gk7VXVnhab3cQ7vzsvLReLz6nufAb+IPD6Yyyiq58rMtwoCYuAAkKG3WSQZHbpuNzoOnHeoO65N5Pw5exhOCmrMonjPin1fFL5SoiLZUFIEQzsCjjYqMug9ekVGlONdKpHJ6PpbVMttkzc6zwsrblr+D5rkU/h2PKurI2RmbUwYEnUx2Hb0rdCpKm21odTUnRVFRlq9L5Xfiy33fOa3eFq6t5biFy7oyZsukLm0MdwdDXv+QSspLUpcbiFQt3LTSdldP1tp9xhwjhVtltDEWrZe5bdxnuMpYFiy7QQQu01Cr1qm+3Buy/BzWdVKVd3k+eoqlm9h/KNpsPiES2W8q5CsJEFFuCAzCdAwB0+KtV4VHLeuuudvT8G1K2hD2uI2nvhSxXzl8m7h4NtluAl7QuA/ED5jqG2koJrZJVFSy4Zp6prjpyyfqWlPFUopWzys97P0XBaoQ4tw1VvFbi5AIZM4DEafESu0kdNvWJqZQ7KcbwlkS4bbp9q44ndajZxdn5+j8CY8NcEa63mpcEL5gByhxL28mvQwGJ947V5ie0w1Ptacd9LVaZfU82jGni61OvGeVsre6fQj8b4efD+YLrwotk2nGz3JACEQTJBJ0EiJ1iq6ntCnXUXRV3fvLlHnrbIj0dpY2g+zrNTjwfFu+Syzv0s/Mc2ON3cZlW3NmzkVDbkaD4SJgagoV1iINav0VHDXlPvTu3f6r3ubcC6vaSxFVWSWS1vJvV9FZ6+hbLXA7YTLEadv3DrUV1pN3ua8s8hPjd8/0bjLZjMtq4nvmUqvz1j5VAhS3doUpLRtP0d2aKyUYuxQeOcet3MQLFwKbGHv3Lt3MSPNunlVBl15YmB1murwVNww8XFZtK3RW1Js5U6tdJztCMVfq1wtx+uhINxq465cPYOHSGGa6xYEN8WWyRIJgalh7Gp9PHSpq03vfOfEzlsydeW9HJdVa/kv48BzY4cuS2buZtLjgXzntkHaLIgSSYDFfzqxo4ilW0efo/wVdfB1KMmnnbK656kdxDg4fFWkt27dqLYJyQykgAyRoJ11HrUTatWNKF2vsV7pSnXgoOzs3f58zNBwGe2mVAqgD4QRl/s7D5VxFSEZy3mWk6Um8peuYx4V4dRkMM6XVaQ+hiZ+6IWNdgBtVrL/kGJo1FJ96NrWf51v1dzR2G47N3LN4c4Utq7muReuNtcZRK5eib5Rqes1NwO3KmMrum47sbZWz9efoaasN2xa6uDSFAFAFAFAc3LgUSxAHcmP30AkcbayeZ5iZPx5hl/tTFAc4rEIFE3EGaCksBmIgiO/TatdWDlGy1/DuCv8RwoN45L1tTeGttyMxECcoglhyzpHXXaKnEYZVKjnGW65KzTV35fGjJOxN8GCC0FR1cLoSCDruZjQHWY9atMPT7OmomJl30qcOurijiGQmyURVcDRSJkPGxLEkE75gBUavSabcVqdJsStg6cXKpZT5vl4lKwWCe6+ULytoum0nUk9O9aZ1Y0Yb0v7K3alX/ACOIjCg7xi35Xtd304ZfyaXiLjwkkFbZGW3lGRRtoo2AH7qoP19StLdm8vn9EvF0IODlFZ631b539yH4zgyyuyMmdLhuWwttpYEScs/dBHUbga1ZYSdNVUqv7XZPMpXBSab4FdW1bfmJzMd2J1n3Nd1FKEd2KsumhsJPhXBLfEluWL8lrQVrOIU/aWySeXN95dJg+voRym3mtnyhXo5bzalHg+tuD4O35M1BSDEceu4NxZ4nYS6PhtYrKuS7H4swhH7/AMkxsHh1OlKrhpbu9wavZ8fHl8sZ4aFKVS1b1ehdsLgwbLC1NoXdTAAjQDSNBoI0qvxGP2ngJf7kpR52y9Vaz8SxbhCSTSe76Dg4VWt+U0tAjXcx6/xqgxNal2qr4fJPVcnxXg+HoeKpKM99GSAthOKXLZkW3cPrsCAZj0JuTXWwSxOCjUWtvnsVlXF7mJlF6OSv5p/dmopilImR+evyI+GqWzLCxnv0h+I0Fi7hbRLX772xCnVFRg0kjqTAHzNWOAwTlXjXl+2Kfm2rfQj4hSk404q7ehz4Z4BYFp1QC5iBFwXSOZyAfMUTqN8wG5y671NlXnN2lkuC6F1hcGsHuznHPST1zejT5cMiQYphipvrNxhNu2dh63eo6EJ1nWOpRbV0b6+PpqpGlvbqldb3BtcE9L9fTM4biuUXmuMWe5bKqOrNmQx2AAHsIpGDkzHaOJpYKnCTWSeSWryfxsdeEOIteuk3Mq5QFRQN4ktrIE7TAEwZmK1bRjKUVm3b2KHCb+IjPEqG7Fu1lw5+XhxLtBOkKZ1Ov+Hy9qpDcN7+KNqbgUQegPQddv5kVjOmqiszCVPed08y3cMsKFDg5iwBn0OsCuq2bgKWGp3jm3x+cCsqSbeY9qyMAoAoAoAoCL8Q2S6WwFVz5to5XnKcrZtYBjbQwYMGDQDO7wm41zziqhpP2aXHUaqq5/MVZLwsbfCQOmoAvB3RWVLdpxctlGW47kKSzsRLKxdCbm3Lt2ICgenhFzyrlmLZW4qgvmYERbVIgDUcu4I0boRJAVwuEa2XuG3BIVYF640qpJMlgIAkwAOp76aqrtFyeiQFsTgLTqbd1BcDghgZgiNQB6fzrUONKnCS31eTz/rw+XYeasyhcLwiW1yooUDYdvmdSfU1yeKqyqTcmdRGlGjBU4ZJD4ioqdgIWixOhuTbUpIdfvkBAA3Tv/GrenPfin86/PYoa9J05uPyxFPgMM9wJeUIdEYDMWlepuxlAbsJOg1FWMcXiqNHeo1M+Wq+vzxNO+ouzJ63wDBWUIVWC7n7a9B9Tz1R1cbjcTU3qju/BfTIkXjosyocc8KJi1JtWXNtTOl24S3qqsxXTppJrsMDTqQoJVNSzoYTDxhu13aUvHLlf5kQ3DvEuJ4YhsMXu4TZLjKc1gz8LGPhnp+XapM4xnFxkrpmuWH/AEdROpnB8TS+A8V85FzEFwAcywVcEbqRuCNa+f7X2fHCVv8AW+6/p0/BnVjDe/1u8WVzxlhR9bwb6c9x7R/rWzAI9Sg/KpuypP8ASzXLP0ZHq23o3Kr424wcFCW7nOf/ALf4R3I6DpGnpV3s+nGteU43tx+a/LkXFSlTa7OVuhWuCcMxMtiGtE3G1DXHA0I10ALSRpsNKvZYOVWNtDLB4jsKnaShvPrwJzBYvEWyHAUQdwzaEeuXeqnEYbs5bksn5fk6ulipYqP/AEtPhn+PsT+IdcbzN5dq6TLMXbIzHcxk5Seo29q0RmoPMr8ZgZ1aDoTjvRWltY+tt5cPAML4Xv3C4zW+RdGFxCG12Vp313PYTW3tIrNFBLDVcRUhDEyyiraO9s881ronrw1JDD8HtYcA376qF1Fu02Z9NfiGin1JqPKavdnU0p2pqjhaeSyzyX5ZP4Xifmhm8kgFvuyYWBuY39qqq8Up626Mpa86VKe4pXa1y4id6557C3aUFm0H+iOpOmkdfavaVGUpqPz+hvxUd++RomDshEVAZCgCe8CusowUIKK4FPJ3dxatp4FAFAFAFAc3LgUSxAHcmKASONt5PM8xMn48wy/2pigEbnFLQfJmBbIXABBlQYMCZOs/kaAcfWUzFM65wJKyJjvG8UBzbxVtgxV0ZVnMQwIHeT0pqBBb9uFi8mV9E5llukK069u9aFRaW7fL625X+PqCt+NOEm1Zv4qwwUqjOykSJA1I7d42quxWyqdSe+slxX45E5bSlToOLV2lk/a5n9vxXcBytbB35l0jXaCTr+lVktl09Yy8jqqeCU4xavmk75W8Nb/TzJbBccwxgzkcSPtElTI6mY/UV5+nqQ0V0V+M2ViZu9r+H4yYnxDitnDoYAvB4CAMN+ssNu8idqxhQq1Zqz3bakH/ABzqzUGrPjcqeJxD3WLuxJJkLJyjsANqtaO7Sa3Vp6nTYTZtPDwSSzXEt3AvEFwWwEts06AgaSNN9qsp4ujBXlJL5y1K/EYSnOd2xGxxa35d/D4gKRczq4OxkmY9u9bKdSNSKlHRmuvhI4mKdN3Wnpl6oq/CMVc4LdQXZuYG6YDxraYjX++OoBI1BBpK9KntCm93Ka+q+ehRJyw7s3eJYPpYvOuCs37bD7O/au23BB1hoO0Eag1E2RSjGq6TWqaZlipXipLmU7wn4RvYq95+KLFnOcZ9zr8bT000Hp7VaYjaEMNH/Xay9+RCcWs3q/lzRDwrDxq9zeDcyvkB21eMu+m9Vv8AldoN76v6/b+BuvmK8OwiYdmS4RABYEmAy/eB9Y1+XpWmviJ4t9tq3l58Cbhqrf8Ar4+49wOMwbI64fyiT9wLEk6SQQJHrtVdjKGM7SPapqPB/NHyRPq9tG0pX6ENxW3ZtoHFoFJyh11zECCdPuT1AIkHpE2dGM5vdvn8+vmR54+pRSkpPK/11/PiUm7jQxnmAzGASdAe/SIMfKrdYdxXkSMDtuUKcZVoyznq7pKL4t6ZcPUsXhnjyW5tXEDo4ItuZ+yadwdYEmZGsgVEq0Urvdz9yZtDD0cbS/VYZ31u87O2vmufHTU1bwphwtp7uUfaNmBgSVgAT7kEx61M2ZT7LDJvX5kcq22TPm94jrB2qb2jWb09jEVrcAoAoAoAoCL8Q2S6IAiOfNtEK85TladSAY20MGDBg0A3Xh10XPP8u1JJ+yzGNVVc+bL+0hcu3wmJ01AQwvAri2XTLaQsuIACE5VN281wCcoMQ2pjedKA7t8EcOZAI8y5cD+a+7FiPs4iRmynmiPfKAO/6GZVQILfJbsLl1CsbTEwYXRddDBg9KASxnB7lxnYon2qhWUXnAABbfKnMCGJjTUkTrIAmL+HF23ctXF5GDIQTJZSIJPvJ79D6UPGrqxgvHeC3cLeNm7MqZUja4uwYdwdyOh0PSayrTcGzqdi7Upypxw9eVpR04KS4f0RwdiNAJmInpO+nWNYrVZXOjdSahvNJZ8Xwvr6Z/QkeDcF88sM/lWgT5l4hmW2SJAY7CSBMkACZIkTmrrNnKbT2pTqTjSw7vFS3pO7zetk/e2R5xng2IwzMrKrhQCXtHMADMEgwRt7ajWtcZU20r2b0uSqv/IlGKUacm3yt+RDB+IrthSipNrmykiGEkmTBPUyaxrYCjWlvN5lI8TtSCc50m14Zrk8vwMcF4gvJaa2v3nzTElTsSJ6nTX0qXVw0JyUpaLgUmHxtejBwpuzk9ffXLxLL/Tdi7g2tYq0zBgRkXqNCCCToRpr3Gk7VBezsRTrKVPJc38z/BaPHRdG9WLvyXHqUXi/EbuHwt3h14F0lLmHc7hc0ldekT7EHcEVOpUo1Ksa8cnmpIw7TuOF7mp+F8Z5gVywm9ZQqZH4Y+RkfurncbC0Wkv2yzNtX98ZcGvqtSzYfiyJhRYNl/MCeX5YQ5SYic8Zcp3knb10qT+ppOF7/PDW5rKn4utHyUQSxtKnmMOglVk+5I/OstjK9VzeSbdiZs3PFx6X9iuNaWJ203FdK89Ts5QjJZo8tYy/Cq11wjrC6nVF0gdh7b6TUWNDDynJqKun9dSoo4KhLETclfTJ6LLguonirChDp/jUssq1Km6Ti1lb6F78K+DcO98MbTFAM5tswKAN8EiTmnWVPbX1qsFUnVnaVmlx6nz7s1FOMW7Phd29NDQwBa5Y5DtA+E9oGw6ipDaoScWu7J3VuDeq83muvkZHQUEEKN9zEDXc+prJRjZxprXXK2ur6tgdVMPAoAoAoAoBtjcQUCwBzOi69iYoDo4xBqWAEA5iRl1n723Q0B1dvqoEson4ZI1Pp3oBHh+NFxLZLKHdFYqDrqoJgbxrQCy4hDmAdeX4tRy+/agPVxCHLDqcwldRzDuO9AJXrzEhU6zzHpG8Dr2+dRKtabkoUuPHlbW3Plyu/E9M5+k3HKhW1cS3dMhgc7l0B/EuXKoOwhpJ2Fa6uHSV4ye9zu3/ABbpkapYhQe7KKkuRSreKwuhKXNehZzA/wBUtqPSoioYqb3YtX8l9bGyNXCSslGT6XdvewqcdiWUpYunD2eiLp0jUoQdeo2rosNsylQj3rSnxbz9E3/JIk+WRDYTA46XsWCroFNx7U5ZCQOWZiJ0WY9JqHtWjh6NsRUSTb3brm+nlqSsDWlRrKUYp/T05Da5jkZNNDmtqyHdczKDIPcE67VXqEk8+p1LxEXR3YvvKUVJPVXkk8vPLhYsvhrhgu3STbDqgJYFsu/bvVhs+neLnLwXHxKrb86L3acUm1dvpw/NyyW0BXDa2mDAooK/DmGhMHmIAjpvNWvGRz5W/HfBGu8Ou3C1v/MnUKQhzMGyg8+bQcw5Y+6NaoqmH7DGOpF5VM2uXl9+pjNZDjwminA4S4NAwyNG4ZWZQQf53NUuLqSVarDln5amzDqMpqEv2y+j5olON8cGEsl72Kj8KZJd/wDV5tx6gD1qNhqEcQ+5Tz+nzoSa+EhR/dN28rlSwiYvFsLt/DYgYQlWW2htjzCNVN1ndSQNwAI16bmxqTp0Kb7Oa3tG87LorJntCk95dx7uq5vq27fNB7jWtWXcHDnMGB8u40KoKKQCEJzEknlB/urdQqYicFvTytwWb152tkbMbtudFOEM37emrLXi8F52HtHEqFfK7EWwFysRmAGYwDoAR11qow2J7PEzdKV11zv7ETD4qvStUv3uP4EOF+GQt1Tmd3VhlzggBonYrEIYkmdxHrZSxlWv3FZX+Z+xLxG1K9aO68l0NK4dgBYTIDJJnYAyTLbbjf5aVPpUXRW7firffx4+WRVXuSVTjw8CgbV4kloD2vQFAFAFAFAR/HOHm/bFsMV5lJIMGAZMf3daAaf0U7XbNx1txby6DblW8oKgjT9qunTUSYkgJDhLqCPKtXQyG3lckBRncgfCeUq4BAiMg36Ae4LgbJbiED+ZYbMN4t27SNrEzCOB6H1NAI4XgTKgVkDZLZQHzWGaYBiFkAxmMkwwG+9AK2uH3lZHIXNs7BgSUDuQpQIBmAfRlK6sZkCDjO9sgS8wUZhl5YIn4SY69tIn2rTO0Jxlws14Xtb2t6AY8X4LbxBTz5a1bObyyYRmEwX7xJ0OnvXm44z3pPu204a3uYyipZMy/jfhe1h8J5qXkuOMqXgpU5S11WVhHwwFFs9595nYCK7RPozDD0lGd78yJa8qrMiIq0s2yYeGxibKfWBKLeVkMDUKSPi05c3SNdOlc5tXE4fEyjQTUt13819Hb5oXuyaFPecqiu1ovn3K9xXhi3RIOW4vwsBvBkA/6PX8qiUqrhk9C5x+BeKUZxW7Pny4pPnnbw1QpwHjj+YFYFbgjOknnUfh7iBtVtg/9Xdb7r+nziUte2MvFx3aq/8ArPNr6v7lts8VtPduZcMsuoCgwMp1kgHQe47VLq4mnTj3p6eLKmthqlCKlUTS+eg68YG5a4PiLAWyUyAtcDMGY511KwZbTfN06bVydHaTxGLW9e7b14LOy+Ijy0M74X4zGHwFqwi5ryu5AIMCWlSe+p2HaplXZ/a15zk8mkjGnNxnFpae458PYRvrKYrHzcYkHm1ydmy7GPw7D3qRWwz7Ds6D3fAvqOzKjXbV85cn9/mXtpnFuJC4wt2G5QSzOumZiBOXsun61z9SMaa0z18ybhaTUe0qrPRJ8lz+aEX9RCt5i6ONQ25n51r7eUo7ktDJ4bDzm5Spq742JrC4t7qK5y6PBRYLExuEbSDMCepArGGGjTacc28kUOOw/YVd1aarwLxwTg62ASQC7b6aDQSBqeoknqa6fC4VUY55t6/jwK5u5JpbA2AHsKkRpxj+1JHh1WYCgCgCgCgCgCgPGYASTAG5NAJnEJlzZ1y/ikR+dAdXLyqAWYAHQEkCZoBtxXGizauPK5lR2VSfiKqTtudulAOVvKTlDDMNSJEj5UByMQkE51hfiMjT3PSgOvNUnLIJImJGo7x2o1cHgsL+Efz6VqVGmtECr3fo+wfm+YiFQSc9sE5GBGojoCYMDTTbtko7st6OprjSjGW8jl/AmFthns2YuLzJmd25gZHxk9o+dY4ueJrQffayySyv42SbJlCqlUW/pxGZRWEZQVadx90k6H1B0I7iuNmnCWXivnTQuryi78V7/wA6le4h4PtEM1p2UwSF0IkToOu/rUujjZqSU8yfT2lVWUs18zM/xPDBftgqct1dUfqD2Poa6xm3EYNV6acXaa0fzgKcA4j9YPlXFy4hTDDaTMSK11JKMHKWiNNDHwqUpxxEe9FPeXOxM+OeDXrOAdjdZlIBIMarmA5dTpMbwaqMLXhOvG8N26y4+vkc3UnQkpWppPhZvL7fNCmeB8AjZrrCWUws7DSZ96umW2wsNTlerLNp5dOpasdGQzRHR1P2krgrq28qyc2Rc4YQVaNR7evrXOYyneba5kdRlOmpels7ofPihGmpOwqDGlK5rVN8S8eDfDvlKLt0N5jahSdE7cv446nbbvXQYPCKFpyj3vLI5vauLhWqbsLWWV+f8FsqyKoKAKAKAKAKAKAKAKAjePAZFY5YR1Yh5CtuOYwYgkMCdJVdt6AiOF4Us9y+lm0VN5mCq2jZrNlfMDZcpcFGUwI1bUxqA7s8LuW8p8u3d5bi5C0C3nctlQlTyQQh0GltYHSgG2N4HdNi7ZFu1dNy0qB3YjKRbyweUnKCMwgzLHbcgOsTwRmVgpVHa5fY3F3AuW7igyIJILL1+7voKARTgzQSbUEKigC7+F1YZYtgQpUFcw11BCgmQFcNg79t1fKpIXngjnhIAAyDK0gCQQpAOkkQBPCgCgCgIPjHCCSbloCSZZNYJ/EpGobv36g1UbQwO/34K/Nfddfcn4fGbq3Z6cH9uq9uDIO/NsAuCqyYJEjRWJ1QnoDoQDptVR+ik81p85fdIsKco1f2O/8AdtH48yh8W4apu5sI6vnJJt7QT0XNBIJ6RpV3hcU4wUKuduJcUJVace+rW+cMiqeLOA4q1/nYtm29uC0RMdGgE6Dqe3tUpYmlKShz6MqdqRjO2IparJ9V8yfQkuOcdGL4TcuZteRXXTR86zMATvIJ71UUKDo41QtlnbXSz56EOVOg8LKrBZ+2ZEfRtw3EX1v+QmfIbeYZlEZg0HmI/DVzWxNKjnUdvn0N2x8ZCgpRm9bF/wAL4HxDo73mVGVSUtqQZboGI0AntNVM9vYZy3KTvzfBZ28839yzntODnFW7t8/AqNy9MnVpMGDrMwZMzIO/WttnfMvnKO7aKutMuHD6Fw+ja0/1pLuptp9mSdea4OUSeoCz/XHetlG0JxdtXb6fPQ4jbeM38V2dOXcirPPJv72yRrl25BiSNY0HpOulTKlS0rXa8F0vnk7FUKW23B3Bj+P8a2wk3dPh/YO6zAUAUAUAUAUAUAUAy4xjDat5gVBL20BbYZ7ipJEiYzTEiY3FAOTeUTJBIEkDfadhrQDJuLJnCqRpc8t50y/Ym6D+UDX1oBQ4yb4thkyhA57tJIEa6AZexmelAd3cVluKhgAo7Ek7ZSg/56AXa6oAJYAGIMjWdooD03BMSJAmJ6d/agPVYESDIPWgPaAKA5ZorGUrAiePYIXrRKgF1hhr8UTKyO65l9JqHWpwqxc46r6+mvHwJeDrKlVTlo8n06+TszLcYhtcloEK3L5h+JuhUn7kbFN9NZqCnfQ7GlJVO9N5rO3BdevR6cjjGOtx7tp9VzXMpico1kEDUoQNe2/efVe+RjK1OiqktLd7qre/vpytj+Mz2DdsiQjxoeqhsy/MRE+9WyUZ2k9V+Dh41XuvdyjL2TyL/wDQdjTauYkkrkPkqwYxMswBHtqT/hULaWA/VQVtVfJ6O9summT4OxMwVPtFJK99V5X9zbbF1HUZHBnm1mY6H2139q46rsqpTg6auru7unotM0mnq9HyNkt6D76Kjf8Ao6e7iHcXEt2HbMIBLmdWhCAo1JhiWG2ldZgoOdGMqjztyeduKvbLqZV9r4tw7GDUVzWr/DLn/RVrD4TyrIyrbKtO7FgwYsxO7GN/4VOqxUqTUcrfQp3FRjkSas+xVZ7yYP6fpWMXW0nFX555/R+htELfFLIueUbn2hOuhAJ7AkROkAT909qkQjurPV6m79NU3N+2RIVmaAoAoAoAoAoAoAoBlxfCebbCwD9pZbm2hLqMf0U0BCXeCXCLSizam2bua9m1bPZuJmELOZmcFgTpr8WhoB5a4LzksqEG+twyAZC4YWxOm4cSPzoBKzwR1FyAkkOE9B59y4qzGgyso02+VAdXeEPdui46LlL5ijEGIFnLOkTNqfTSgEbvBHBnKGX7UKgKAKGuMw0dCIYMA0bZBo3QDo8GYFlFsFSgV5uA54RF0YrmDcgH4SFBOrGAJXhK3FQI6iRJkZRoXbKCFAGbLGaBEnSgH1AFAJ3AdCBO4j0P/Stc07poCQt6ZVXKDoToIHWAOutaFT7vZwjZPwVl06no1x3A7V1sxBVtJZDBMbZhs0eoNZzw8JyuyTRxlWmt1Zrk8/TivIov0j8EXD4dWW9chrgQpCQ5IZpJQLEBT31j3rRUoQpLeLDC9ttCsqe9upK7tm7aWW9e3kYx4xsjKjfekj3BE/vH61lhZNyaJe28FRw+HpRpq1svLXPz9yX+iK5ku3rgZQyi0AHBiGZgTI2jT86mlfstbynBp2dtOl/c1fhnh9sVcVxedBZdov221ZtGyojSAokg7gxGuoGMlexltTclTUHdSyaXLhm+N+v93w2uXKwJA2I6jpMddP0qNKmt3s5q6Wn29PnIqQxNkvbuLtmUgflFbdxuMr8fwYyV1YWw9zMit+IA/mJrZF3SYTurlYbw5dGKzq1tbecPqCWIBDEHbdtJkxAMGvcydLH1HT7NLpfpppw9Se4vjvJtFwJOgA9T3rRiq/YUnUtexCQ14NxR7jtbuBcwEyu3TTc/iHXv2rTg8XKtKUJqzVtM9T1qxL1OPAoAoAoAoAoAJoDnOImRHegPSw70AzXiAZ1VdQWuKfQpof1oB3nG8iKA9LDuKAMw70AA0B7QBQBQBQBQEfxzhFrF2Ws3QcpgggwVI2IPcVjOCkrM34bEzw9RVIanzr9MPh/6jdsWvOFwMruOWCBIAnUg9dR2NaqVHs2ybtLabxkYJxta9+t7Fm/ybbQY4+QCIw4IOxnza3lXFtZo3K3bCgBQABsAIA+Qoettu7OqHgUA2tApK5SVklSI2OsGSNunpFYK8crGKyFbYO507DsP7/8ACslzZ6F+yrqVYSp3BryUVJOMldHojguH27M5FidzJJPzOvX9a10aFOirU42A6rcAoAoAoAoAoCM4/HlqzZSiupZXMK41EEnQakEToSoBImaAgcFgDdNy5btqtvzmIS2bZDTZsrnGdTbzAqykL3bWZBAfJwCFfkXP5SLbJIJRg914DZRAUusQABAjYUApe4K5R1TKhY4gyNP2hOUkgb676xQCdjgcnmtQua1Kt5UHISZyW0C6GIJk+gjUDi9wR5+HMn2gVB5UKGuMw0uoRBVgDGoyDQ9AOm4MwLAW8ytbCuS6ktCKvK5XMG5BoeQgSRLGgJXg6uqBHWCJ1AUCCzZQQsLnywWgRJMUA/oAoAoAoAoAoD5k+nbiPm8WdQdLNu3b+cFz/vI+VDxl1/ybLEWcY/4rlpf7Ksf+eh6jZqAKAKAKAKAq30gcfvYKzauWQpJuANmBIIyk5dNRMbjtWmtUcI3RM2fh44jEKnN2TT+ifj4+Q68MeLLGNEKcl0CWtMdfdT95fUfOKUq0anibcfsythH3s48GvvyfxE/W4rgoAoAoAoAoDw0B5mEbiKAR4hifLtu+hKozAHrlBMfpQCwbQE+lAezrHWgIvhPE2vMuiqDYs3SJJM3M2g9Bk+ebpGoEpmG060B5nETIigEziVzhJ5ipYewIB/8AEKAVDDuNdqAQwOINxSxEc9xf7Lsv65ZoBxQBQHF66EVmYwqgknsAJJoD4047xI4rE3sQZm7cd4PQMxIHyED5UPDfP8nfDFeG3HI+PEOR7BEX94ah6aiGB60B7QBQBQHgYd6AacV4baxNprV1cyn8wehB6EV5KKkrM9jKUZKUXZrQrfB/o+wmHvLdD3HZTKBisAjrygEx+Vao0IRdyZX2jia0OznLLokr+Nl/BcK3EIKAKAKAKAKAY8XwxdVhQ4VwzWzEOonTXSQSGAOhKgEiZAEVgOCA3GZ8NbS2bjuqHK0TZtJJUcqsSryFkazJJNAN8Zwa4bD22sJfuPYVFZmA8thbywWPMFzcwZATLHQQDQErx3Bm5bQC3nKmR8EA5SoLLc5WXmIPWDprQDHDcGcXsz5mbzWueYDZAgkkLOTzdAQmWYKjfpQC3CuClIzcrfV8PbLIYbNbz5hmGsar7xQHmL4YxNweSrs5lbxK6DKBlY/GvVeUHRp3JFAeDhGdgfq6W7ea2TbOTUpn5iqyvVY6mNYgUAnd4CSjLkQ/Z4pF20Fy6SijsuQxGw2oBS/wmGuKlhOdlNu6Mo8kADp8QKsGcBRBLGYkmgJbh1oohDROe63ya4zD9CK8ugOcw703lzAZh3rzeXMFA+mzxCMLw10VvtMQfJX/AFSJuH2yyPdxXqaegPmKvTE+pvomwJt8Gwygwzo7z2NxmYH8iPyrHeXMyLFlcEFLYtgKAY8vNv8AcMxG/wAUfnTeXMCYS/B3BbISQbe+VQ2afbTL19Ir3eQO7gxA0UmdYPJH3tWnWfh20pdAc2TdBbMCwg5fhEwTG3UiJOgBr0DU4VhbyC0SsgID5ZKLlgkyYJ3jf4hPWAFcPYIZz5eUbRynONdZDfESZltp9TQCNjBtKHyshzhj+zgACMuhJgDaNzMgAxQExQBQBQBQBQBQBQBQBQBQBXjBwwPQ1rkp8AIur960SjW4M9yEHt3e9R508TwZ7kN3s3vWos6OLPchB7F/1qNKhjOouhu+HxHrWp0MVxueZiD4bE9687GvxTMHv8xB8Li+9e9lPjGRi1U5lL8Y/R5i+IXVd8RlVFyonlkxOpM5hqdOnQVPw2IlQi0qbdwlPiQH/wAE7/8A+yP+6/8AfUn/ACM//Ez20uX1/g0jh3CcVZtW7SnltqqDTooAH7qqpxnOTluyzMbVeaHqYXFd6w7KrwjIySqcxdMNie9edjiOCZkt7mOEw9/1rJUMXwuZDhLF71rfCjjD3IXS1d9alQpYoZC6W7nepMIYjizzIXVX71IjGrxZ5kKqDW5KXE8OqzAUAUAUAUAUAUAUAUAUAUAUAUAUAUAUAUAUAUAUAUAUAUAUAUAUAUAUAUAUAUAUAUAUAUAUAUAUAUAUAUAUAUAUAUAUAUAUAUAUAUAUAUAUAUAUAUAUAUAUAUAUAUAUAUAUAUAUAUAUAUAUAUAUAUAUAUAUAUAUAUAUAUAUAUAUAUAUAUAUAUAUAUAUAUAUAUAUAUAUAUAUAUAUAUAUAUAUAUAUAUAUAUAUAUAUAUAUAUAUA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510" name="AutoShape 6" descr="data:image/jpeg;base64,/9j/4AAQSkZJRgABAQAAAQABAAD/2wCEAAkGBxMSEhUTExIWFRUXGRgaGBcYGBggIBkbHRodHR0fGxgYICghHx0lHxgeITEhJyorLi4uGB8zODMsNygtLisBCgoKDg0OGxAQGzImICYwMjUvODI3LS03LS8yLS8tLy8vNS0tLS8tLS8wMi0tLzAtLS0vKzAtLy0tLS0vLS0tLf/AABEIAOEA4QMBEQACEQEDEQH/xAAcAAABBQEBAQAAAAAAAAAAAAAAAwQFBgcCAQj/xABMEAACAQIEBAQCBwQFCQYHAAABAhEAAwQSITEFIkFRBhNhcTKBBxQjQlKRoTOxwfAVgpLR4QgkYnJ0s7TC8RaTssPE4hc0NUNTVHX/xAAbAQEAAgMBAQAAAAAAAAAAAAAABAUCAwYBB//EADYRAAIBAgMFBwMEAgEFAAAAAAABAgMRBCExBRJBUWETInGBkbHwocHRFDLh8RUjBkJSU2Ki/9oADAMBAAIRAxEAPwDcaAKAKAicZ4iw9q41tjcLrGYJYvuBIkS1tCJgzE9aA8v+JMOgTMbn2illUWL5bKCASUVCy6kfEBvQC1rjmHazcvi6pt2gxuHWbeVczB1IzKQusETBFASGbSelARbeIcOFDh2YFLVwZLdxzku5vLbKikwcjdNI1igOeGeJMPiGyWmuMZYSbN5VlSQwLugUEEEEEzII3oCXoCHxXiXDIzJmuXGUw4sWb17Iez+QjZTrsYOtAO+G8Vs4gN5VwMVIDrBDISJAdGAZTGsECgGmJ8TYZLj2y1wvbIVwli+4UlVYAtbQicrKYnqKAk8NfFxFdZysARKspg91YAg+hANAReN8UYa0/lubobNlEYfEEFoJhWVCGMAnQnY9qAeYHilq8YRjmyh8rI6kKWZQSrgESUbftQC+IxKplzGMzBV31YzA09qAif8AtZhdYN5gCRK4bEsDBgwy2yDqNxQE1bcMARsQCJBG/odRQEfxDjtiy+R2YvAYpbt3LjBTIDMtpWKqSDBMDQ9qA4v+IsMiW38wut2chtpcuZsvxaWlY6bGdjpQCmE45YuK7rc0tjNcBVlZBBMtbYBgCAYkawYoBHE+JcOj5C1wkBSclm84AYSJZEIEjXU0A7Titk21urcVrbsqq6mQWZgiiR1zGPQ70BGt4vwobITezEEhfq2JkhSASB5ckAsASPxDuKAnLbhgGEwQCJBG/odR7GgOqAKAKAKAKAKArNjiLWsViwMPeuy9szbCQPsbehzOpnT9RQDbi3H0w+Jt4i9bvIgwt5mHlligFy2SXFvMAI1maAaeIrTvh+LYk2mtW3wLW0DwGc27d9i5UE5R9qFEw3IZERQF1Hwf1f4UBUfAW6f/AM7h3/qKAlvBn7C5/tWP/wCNv0Ar4rvumHItsUa49myHG6ebdS2WWfvKHJHqBQEjgcHbs21tWkCIohVGwH89etAQ/ilBb8nFKIuW7tlCR961durbdG7gZ84H4kX1oBlwzibWsTj1GGv3f85U5rYtx/8AKYbTmcGfl1oC0Ye7mVWKskgHK0SPQwSJ9jQET4g/a4H/AGk/8NfoBlisabXEbkWbt2cNY/ZhDEXb++dl3np2NAccV4o1x8Kpwt+2PrCczi3Hwt+Fyf0oBPw5xtkw6KMHiXjOMyrbg87aiXBj5UBbLbSAYIkAwdx6H1oCuvcuYO/iLrWXu2L7rcNy0Mz2iLSWyr2hzsn2YYFAxl2lREkBPH8Ssrewl60DctuuIINlC+bNkJMIO8ye+9AI8TD32vYgWntW7eExFubgytdL5GHJMhU8s/EAZuGNJkBPBcct4a9dFxbpz/VlUpadhma0oCllEAk6a9x3FAF7DOtlrjobfnY/DXFtEiUU3rC65SRmYoXIBOtw0BK4v/6nhv8AZcZ/vcHQE7QBQBQBQBQBQBQEVwq2wxGLJBAa5bKkjcCzbGh66gj5UBxiLU41WK8n1e6pJHLJuW9CdtQDp6GgI08MdsNiuHc2RrFxcPdOo8u4rKELfitExrqUyGSc0AL/APaYeXl+rYn6xljyPIufHHw+dHlZZ+/ny+tAceF+Gvh73lsCQmCwNrPBys1s4gNB9JBj/SHegHnhKyyWHDKVP1nGtBBGjYu8ynXoVIIPUEGgHnG+HfWLL2s2VjlZHiclxGD22jrldVMdYoCPw/iTLCYqzds3QOYLau3LbRpKXbalSDuAYaN1FAI3Lr497QW06YVHS673UZGutbbNbRLTgOFDqrlmAnKAA2YlQHfALLLexxZSA2JBUkEZh9Vw4kdxKkT3B7UBM0BEcctM13BkKSFxBLEA6D6vfEnsJIE9yKA8s2m/pC6+U5ThrADQYJF2+SJ2kAjT1FAdcftMxw+VSYxFsmBMCG1Pp60BD8D8R2bFhbVxMSHQsGAweLYTnOzLaII9QSKAtltwwBEwQCJBB17g6j2NAQr+IPKe4mItXUIZijW7N24ty3upBtK0NrBQwZBgEQaAjOC4W59YS6bT20uXMVcVGWCistoDMB8Jdka5B1+0M6yKAsPHELYa+ACSbVwADckodAKAhOH4RLv1q1e0V/IQ6lTm8lPhbcODBBGoIFe7r5GO9HmGIa++HW3dRmvWsVhVZgpi4q37bC6sCIKczAaKQw6TXhkP8VZY8Rw75TlGGxaloMAtdwhAJ2BIViB1yntQE1QBQBQBQBQBQBQBQGf8D8XYi/xE4d7aeWGuqBlOZMmbmYkxOgB06iN9YsKzlU3Wi3xGyeyw6xHaXVllbnyd/twLwORwPuvPyYa/qJP9X1rfpLxKbRjiszIKAheN+K8JhDlvX1D/AP41BZ/7CAke5rGUlHUwlUjHVkKv0mYKdVxAH4jZaPyEn9Kw7aHM1/qIFj4NxzD4tS2HvLcA3AOq/wCsp5h8xWxNPQ2xnGWhI16ZBQBQBQBQCN+5EyYAGvz/AOlaKs927bskBO9iRbGZ3ATqzECPc7f9K833CSTeT9+XzkGM8T4gsqbZDq1ty4NxWUqhVGuc0HqqN+XrW9ySCs03fQqXh/xpfx3EUt218vDBbjFYBZlAgFz93mZeUfMmtcam88iNCs5zstCwcf8AGWHwpuo+Y3bahhbgjzM22Rjodd+0HTStl+CNsqiWXElMJxWxfLJavIzhZZUZSyg9wJg+9eN5NGSknkmVrimCvDEI6MxylWc5FZlLSi3MggEhQVO5AMwYqNg8dXs6VWOWVtN6zb1tlqr2RJoYCi71ZSz4XyTaXPnZ2XAuVsEAAmSAJPf1gVLNDOqAKAKAKAKAKAKAKAKAb2cDbW491bai48Z2AEtG0mvFFJ3Nkqs5RUG3ZaLkecQByFhukMPXLqR8xI+dY1P23XA0y0Kx4gxrXb3lBotg21AzEKzXIILEbrBEL1PuIpto4io6saNN2ur3M42ZVPE3GL2Cc4azcyOVl2Scqo22VGJy3SQQPTX2YPtqV3KV48L8/wAHsaU61WNCj+5/RcyiXb2Q9eaSTJJJ3lm3JOu9SFeZ0ksFhdkwjOpHebv3nnaVrrLk9OafPgl9ZgjlOxkjeRGg+de9k7amFP8A5FhpuMZwy3c1a7c3bupD3D4lrbi4lwpdXa4p5l9/xL3U7isYVHF3Ru2lsClVi54fuzXBaeBr/g/xl9atnzVVLlshbmU6AxIYA/cYa+mvaayntKNKqoVFZS0f5OUp7zT3lmsmuRasLiUuIHtsHRhKspkEehFWSdz1NPNCtenoUAk130Pvp+g61plV5L58+MEbxzj2HwtoXbzxm0VV1Zz2VevvsO4opRlFTuYzmoLMzvjP0g3b0qmHti1BDLcl5VtDnggCRIjXrqajzknKL5aePy/qRpV5STSRB8M4AMQjNZJTmgrMxGoUkQWEHSe/eq/E49UKm7JZMyoUYyi3F9C0cI4AcOCyXWFxozMCRMbDTp6VVz2tNy7uS6EunQjBCOIvEXS95+bcOUDMWC5VXbaJ07iuq2Tj3iI9m9V7fkz6DHgXjOxgSStsXPNtrK29CLiTo+YaSW1OwjQVKr1qesetyOpqpNQpRvJ8tTQfCniizjEHPbF8iWtDNKjsCwBaJ1I0k1phUjLTUmVcHiKMU6sbL1X0LFWwjBQBQBQBQBQBQBQBQBQBQEX4l4g1jDvcRkDiAmcSpJIAB5l77zoJMGKJXajc9UJSvumK41cZfMPibIDPAXzBC+WSVg75O0k9Na9ezE5KT1S5cCO8NVas5fOA64NwC7ebPecXM8MSJOpHVjvA0iqLH1oUJdlTea16FvsuNbCylVuryXIsdzw/aywAu5EER371UrETve5OqVZVU1Ud0+eZS+O8INsyk5Tv2UzuWkQJO5MVb4XFKatPX38uL8CgxmGeHmqtFtfZ+PD7HV/wxfw6h3thc55mzBjPTMR36V7hcVQxVTcjK9tFodlsrE0nDcimqj/dvPeb634+ityOLS3EzKjaXVFtx/oZg3T2I9mIqZiaFLdU2v2u68dPnU0bT2Oq0ZTpZTlr15/Q0Lwx4kt4S2to27vlhVGblOo3bKD17CarcFi3TnN1HlJ3y4Fd/g5xilCabRfcFi0uoLltgytsR/O/pV9Camt6OhVVaU6UnCas0L1kayN4vxC3hwGY8zSEUaljvAAEx3qNW3KSdR8L/PUXME4vjb9+6buIfK3wxH7NRsqztH7yZ1qMqi3VGOdkSsNsSrXp/qa8tyL05u7svBXH/h62jFrTH49xJ1BDLME7yw19qh4mpPd3lw/sl7T2RQwW7GDb3r3v86lk8G8Lu4e5iFuar9nkbo4GbmHrBEjoaqdp4mnXjTlHXO65aZFRhqUqbkn0JvjV24li41r9oqyoiZjUiOsiagYaMJVYxqaN5kio5KDcdSk8U8TO6K9o+Xd1zEahfUE9xqN/410+Bw0sLN2eXAgVMVeF45MrWDsal21ZiSZ0mevpNSa1S7sdjsDZvYUP1E4tTkvHLhlz428B7ZxD2mW7bOV0IZT6rt8ukda0xlZ3Rf1aMKicGrrkssnz587m+8P4xZvZQtxS5QPlBkgEIf8AzF/OrhO584lZScb6EhXoCgCgCgCgG2PvlApEaui69mYA/voD1MbaJKi4hZTBAZZBJgAidDOlAe38baSS9xFAMHMwEGJjU7wQY7GgFgZ1FAJvejQAmN4jT3JrVKrZ2Su/b1FjNuO8VTEsWuNlzhlw4YSttZjzHHRnIIDQcoE1W/qJSqKpy0OpoYJ06bpxV/8Av5t20XSOV1lcixfbNJbXKCOdCfMJy3NMvNygcvQGetdBiq25hpVI8svsUMKff3XzLJgLYW3pI+EyNRH8g18+k23mT2OWfRuZT1/nXuK8seDTg9vPduPAywV9DmMx67frULaNTdpxjxvf0E9LDri7pYw7QFAVSFU7dlWO3p2rVs9VKuIUm3rd/dmOHpb1WMI5eHBLX0M9s4F1tC+XBQOEIjWSJBnaK7fEV+1p7qWbOlVdymoS4xv/AASWKx6IgdzykgH0n+FUVOhOc3GOpAxeIjhYqdTS9iQ8CeMLdq7csQ9wO4FsIB8WzGWIAB069Kv8DGdKNp8fco8fjaWLd6UW3FtXSyays76a3safjsUtq29x2Cqqlix6ADeBv7VYt2V2QIQlOSjFZsx/iHjHHsfPa0j2ZhRlKjtIMlhMTBJg6TVLi5UMW+xlKzWeRZPY+Ki+5KMpcY5r0bKtdxb3XuPcCjNrptv61mqcIQUYPQucA8ZTlChiILd1VmnbJ63d3m75cskFvEOjgqIMTJ2idPcSP0rHdUlmWuMpQxUXQ168n+R9hOMYhHH27kMQrAmdzEgH4T7RWiphqMovuLL55karszDwinu6E39TzasST3JJ/fUDtd3JHqqKGUVYY8SwCW0L+WGiJGk7xOtSKFedSShvWIGIdChF4jsk2s8kr+P3IXE3VElQSAdvkN/WTEa7VPp05v8AcY1f+R4eEVKKcm7Wtr5363Vs2POCcOOIuBNhEt6f4/3Vpr1eyjf0LTFYq2GUpKzlbJ8Oa0zXxFu4R4WS1irDW3K83qQSATBAIPznQ17gcbOdVQlxOKr4Gmv9kMnq+NzVaviOFAFAFAFANsdhy4UAxDo3yVgT+6gIpODOyW7T5FW0pVHQksxiFaCoCwQHiW5lXtQHB4Hc+zckPdAfzIu3bQLOVZirW5OUZQoVgeULrpqBLcNw/lItoKAqKoBljJjWMxJgaRJJ/LUBlx64y4S+V+IJcn8jr+Wv5VBquUaMt3XO/rr6ZryJWDipYiCfNe5mXE8Dde4AltmVbdoAgGI8tTvtuTUBLI6+hXpxh3pK7b92NFVxFpiVVWOZlYkAMNRKkqBIBPXWrmhUcsOoSX8r5kRZYam8Q66zusr8/B6kwmCtG4LQxZy5ZgXDAbqJB1Pp0rFYaim3ur0MO0moOfZZ35cBrjePOqi3rceSqaHnE6EntHX981S4jZ1qzccokHHNULSUf3aJc+XQkeHcaGHw6+ayTndGcCFVoVhOpJHNBI7aA1Dr7KpVp7yv7muOFqRg54mSjlflk28s+JA3/FN26zjzFAzFYVRHyYidZ3mpdDBRw6tBEilW2duOMZXk8lrfPL4h03ELpwzvcbzB5tvKrmZKhmIE6AEEA6dRW29mvFErExcHJ0o7toSfV8tNOmr8CmXbRuEliQCTyS0L6RJ22+VSZVFF91EbC7FWJp9rinKTkk7XdlfgrvVavhyFVsALEdOtaXNt3Z0VDDU6MVTpLux5ZWy48+HuWfg6XMXba2XulpCZszHk5TBBMbKJ01yJvUmri6VHBTnV1WS6u2S+eZzOMw0KGMjUiurtkuT8nyLVxbhobC3bVtRpbKoPULy/qBXBYbFSWJjUm+OfrmbadeSqKd8zKrNpSAY953n19a7aUnc6SjRpOCdiy8G8Npewb4m5eazkcpaJBZSukrkGp5y23UH1rCUlF58dfEpKleVLG7lBXus1p5+gxwXB7rXriaZ7RAGhjNGYZg2sZSD/AFh2rTWrQhFb2j18Bj9ovsu61fhxz1z6LL1yJu1wrFZs90wiScqn4t9x2169hUGVbDbu5T1fF8Cjp42tKtGdV2iuC4vm+nTwKzjbxuOzN3IAPQAxEVZU4KnFRX9nb4aEXTUlxEMtZ7z0MFs/Cqp2ipre52LPwBgym691bJUZVKooD5R97TnJ6+/SrPCYKhVoWlDeu3q3l4cjltqOdLEOCk2tVnpcWxeOuLdwl175e3be3cuZFMJqCQcg1MSI9daz/wAZRoPfoxz8b5c8ymxM6k0nfJPM1Dw/x+zjUa5Zz5VbKSyFdesToY9KyjJPNGmE1NXRK16ZhQBQBQHF24FiepA/Mx1oBO3jbTEqLiFlMMAwJBJiCJ0M0AqrgyAQYMH0MAwfkQfmKAC42kT71i5xTs2CI8XY1LGEvXHUNyFQO5flUT2JYVhVhFpuSHaul/sWqzXiYscA9yx56uWIbK0zKiAEM/hMEDppFV+/GL3WSsLg8RWtiIz3akm2nweemWmfS1srE34Uxlwq9hUQs4IJJ+En2nvNT8PPejZcDpa8G4Rq1spLVLPP+STtKqWvqz2ct2VGcgZVJOjZto0JHet5rk5Sn20ZXjnlxfSxWfH2Kfz1VmDBY50EQPl1rRV5FDteooU6MbNRbbeeeWWXk3bqQKYm3c1JuAg8gAkARBOv3jA27VG3ZRVlbqRKmLw2MquWI34xVlG3eslzv9h1hbcLiAELkFXzGZRMqyYEAD4gZHSte820WGK2dQpYOpUpt3VrN5Np2ejSs9dEnkSXFceptWrS6KqgmfvOwBc/nAHoo71GteV1ojrNn05biq1v3SS9tPu+rIgNG5jcT3/ma2NXzN8akI1eyeutuS5r+BT9P7qwN6zto7e/y9y/+DVGHwZuuY8xmYSQNICrqxA1y/qK5ras5V8SqMOHi8+LyOY2lWUq3JL+yFv+O2DnIkpDxOkkhSpYdMpDDQ6zVhDYEXBb0s8vpe9vHLXQ5yrtS1S8Vkv418Mx3iOC4N8LdxaqSwFy6ZeDuXIZbbQJHTeCJ1rT+tr0sRHDvpHTyyuv45FlSx1d024zy8shfxBxQYcZ+RbGFDLbSDHmxygAaFz03AI13q82VSp16MalWd287af2bHOrQpS7ucs2/wD1+136jHwrd8jL57g3bhuNdJMnOWEgk6GC2kdKkbb2dKph4ypL9uvv9NCvc3J3ZaMVjUykKQSQQAPauUwuBrVaijGIuZpxWEuawvmKrgZgdwCdvXWPWuwxWEdJrdzX4Op2XtSiqKp1ZJNc8r2ObGGd5yIzQCTAMAASZOw0qFdbyi2ld2Xi8i3q4yjShvyll7+BacBh7lq3hn5bqgsBbXfM/Nm1Op0PtXT0aUacOzXqcLiq7r1pVHxFuLXLhS+py2i+QiyVBZpECGBjMSIiDsO9Z2y7vqRmssi9eBMRebChL+HOHe0cmXIFVh0ZVGg9QOoPQiq2F7Zoi0m93NWLFWRtCgCgCgGXFkJVAAf2lvbpzDWgIi/w1xZUXFRVsWyEa1JdmAGUhCoy8yq+WW5guukkCSwNt7VtQ4DOwLXGBgG4xGgmTEmBroqgVrqz3YN/OgG+Nx1i22S6SzdQBoJ127+gk7VXVnhab3cQ7vzsvLReLz6nufAb+IPD6Yyyiq58rMtwoCYuAAkKG3WSQZHbpuNzoOnHeoO65N5Pw5exhOCmrMonjPin1fFL5SoiLZUFIEQzsCjjYqMug9ekVGlONdKpHJ6PpbVMttkzc6zwsrblr+D5rkU/h2PKurI2RmbUwYEnUx2Hb0rdCpKm21odTUnRVFRlq9L5Xfiy33fOa3eFq6t5biFy7oyZsukLm0MdwdDXv+QSspLUpcbiFQt3LTSdldP1tp9xhwjhVtltDEWrZe5bdxnuMpYFiy7QQQu01Cr1qm+3Buy/BzWdVKVd3k+eoqlm9h/KNpsPiES2W8q5CsJEFFuCAzCdAwB0+KtV4VHLeuuudvT8G1K2hD2uI2nvhSxXzl8m7h4NtluAl7QuA/ED5jqG2koJrZJVFSy4Zp6prjpyyfqWlPFUopWzys97P0XBaoQ4tw1VvFbi5AIZM4DEafESu0kdNvWJqZQ7KcbwlkS4bbp9q44ndajZxdn5+j8CY8NcEa63mpcEL5gByhxL28mvQwGJ947V5ie0w1Ptacd9LVaZfU82jGni61OvGeVsre6fQj8b4efD+YLrwotk2nGz3JACEQTJBJ0EiJ1iq6ntCnXUXRV3fvLlHnrbIj0dpY2g+zrNTjwfFu+Syzv0s/Mc2ON3cZlW3NmzkVDbkaD4SJgagoV1iINav0VHDXlPvTu3f6r3ubcC6vaSxFVWSWS1vJvV9FZ6+hbLXA7YTLEadv3DrUV1pN3ua8s8hPjd8/0bjLZjMtq4nvmUqvz1j5VAhS3doUpLRtP0d2aKyUYuxQeOcet3MQLFwKbGHv3Lt3MSPNunlVBl15YmB1murwVNww8XFZtK3RW1Js5U6tdJztCMVfq1wtx+uhINxq465cPYOHSGGa6xYEN8WWyRIJgalh7Gp9PHSpq03vfOfEzlsydeW9HJdVa/kv48BzY4cuS2buZtLjgXzntkHaLIgSSYDFfzqxo4ilW0efo/wVdfB1KMmnnbK656kdxDg4fFWkt27dqLYJyQykgAyRoJ11HrUTatWNKF2vsV7pSnXgoOzs3f58zNBwGe2mVAqgD4QRl/s7D5VxFSEZy3mWk6Um8peuYx4V4dRkMM6XVaQ+hiZ+6IWNdgBtVrL/kGJo1FJ96NrWf51v1dzR2G47N3LN4c4Utq7muReuNtcZRK5eib5Rqes1NwO3KmMrum47sbZWz9efoaasN2xa6uDSFAFAFAFAc3LgUSxAHcmP30AkcbayeZ5iZPx5hl/tTFAc4rEIFE3EGaCksBmIgiO/TatdWDlGy1/DuCv8RwoN45L1tTeGttyMxECcoglhyzpHXXaKnEYZVKjnGW65KzTV35fGjJOxN8GCC0FR1cLoSCDruZjQHWY9atMPT7OmomJl30qcOurijiGQmyURVcDRSJkPGxLEkE75gBUavSabcVqdJsStg6cXKpZT5vl4lKwWCe6+ULytoum0nUk9O9aZ1Y0Yb0v7K3alX/ACOIjCg7xi35Xtd304ZfyaXiLjwkkFbZGW3lGRRtoo2AH7qoP19StLdm8vn9EvF0IODlFZ631b539yH4zgyyuyMmdLhuWwttpYEScs/dBHUbga1ZYSdNVUqv7XZPMpXBSab4FdW1bfmJzMd2J1n3Nd1FKEd2KsumhsJPhXBLfEluWL8lrQVrOIU/aWySeXN95dJg+voRym3mtnyhXo5bzalHg+tuD4O35M1BSDEceu4NxZ4nYS6PhtYrKuS7H4swhH7/AMkxsHh1OlKrhpbu9wavZ8fHl8sZ4aFKVS1b1ehdsLgwbLC1NoXdTAAjQDSNBoI0qvxGP2ngJf7kpR52y9Vaz8SxbhCSTSe76Dg4VWt+U0tAjXcx6/xqgxNal2qr4fJPVcnxXg+HoeKpKM99GSAthOKXLZkW3cPrsCAZj0JuTXWwSxOCjUWtvnsVlXF7mJlF6OSv5p/dmopilImR+evyI+GqWzLCxnv0h+I0Fi7hbRLX772xCnVFRg0kjqTAHzNWOAwTlXjXl+2Kfm2rfQj4hSk404q7ehz4Z4BYFp1QC5iBFwXSOZyAfMUTqN8wG5y671NlXnN2lkuC6F1hcGsHuznHPST1zejT5cMiQYphipvrNxhNu2dh63eo6EJ1nWOpRbV0b6+PpqpGlvbqldb3BtcE9L9fTM4biuUXmuMWe5bKqOrNmQx2AAHsIpGDkzHaOJpYKnCTWSeSWryfxsdeEOIteuk3Mq5QFRQN4ktrIE7TAEwZmK1bRjKUVm3b2KHCb+IjPEqG7Fu1lw5+XhxLtBOkKZ1Ov+Hy9qpDcN7+KNqbgUQegPQddv5kVjOmqiszCVPed08y3cMsKFDg5iwBn0OsCuq2bgKWGp3jm3x+cCsqSbeY9qyMAoAoAoAoCL8Q2S6WwFVz5to5XnKcrZtYBjbQwYMGDQDO7wm41zziqhpP2aXHUaqq5/MVZLwsbfCQOmoAvB3RWVLdpxctlGW47kKSzsRLKxdCbm3Lt2ICgenhFzyrlmLZW4qgvmYERbVIgDUcu4I0boRJAVwuEa2XuG3BIVYF640qpJMlgIAkwAOp76aqrtFyeiQFsTgLTqbd1BcDghgZgiNQB6fzrUONKnCS31eTz/rw+XYeasyhcLwiW1yooUDYdvmdSfU1yeKqyqTcmdRGlGjBU4ZJD4ioqdgIWixOhuTbUpIdfvkBAA3Tv/GrenPfin86/PYoa9J05uPyxFPgMM9wJeUIdEYDMWlepuxlAbsJOg1FWMcXiqNHeo1M+Wq+vzxNO+ouzJ63wDBWUIVWC7n7a9B9Tz1R1cbjcTU3qju/BfTIkXjosyocc8KJi1JtWXNtTOl24S3qqsxXTppJrsMDTqQoJVNSzoYTDxhu13aUvHLlf5kQ3DvEuJ4YhsMXu4TZLjKc1gz8LGPhnp+XapM4xnFxkrpmuWH/AEdROpnB8TS+A8V85FzEFwAcywVcEbqRuCNa+f7X2fHCVv8AW+6/p0/BnVjDe/1u8WVzxlhR9bwb6c9x7R/rWzAI9Sg/KpuypP8ASzXLP0ZHq23o3Kr424wcFCW7nOf/ALf4R3I6DpGnpV3s+nGteU43tx+a/LkXFSlTa7OVuhWuCcMxMtiGtE3G1DXHA0I10ALSRpsNKvZYOVWNtDLB4jsKnaShvPrwJzBYvEWyHAUQdwzaEeuXeqnEYbs5bksn5fk6ulipYqP/AEtPhn+PsT+IdcbzN5dq6TLMXbIzHcxk5Seo29q0RmoPMr8ZgZ1aDoTjvRWltY+tt5cPAML4Xv3C4zW+RdGFxCG12Vp313PYTW3tIrNFBLDVcRUhDEyyiraO9s881ronrw1JDD8HtYcA376qF1Fu02Z9NfiGin1JqPKavdnU0p2pqjhaeSyzyX5ZP4Xifmhm8kgFvuyYWBuY39qqq8Up626Mpa86VKe4pXa1y4id6557C3aUFm0H+iOpOmkdfavaVGUpqPz+hvxUd++RomDshEVAZCgCe8CusowUIKK4FPJ3dxatp4FAFAFAFAc3LgUSxAHcmKASONt5PM8xMn48wy/2pigEbnFLQfJmBbIXABBlQYMCZOs/kaAcfWUzFM65wJKyJjvG8UBzbxVtgxV0ZVnMQwIHeT0pqBBb9uFi8mV9E5llukK069u9aFRaW7fL625X+PqCt+NOEm1Zv4qwwUqjOykSJA1I7d42quxWyqdSe+slxX45E5bSlToOLV2lk/a5n9vxXcBytbB35l0jXaCTr+lVktl09Yy8jqqeCU4xavmk75W8Nb/TzJbBccwxgzkcSPtElTI6mY/UV5+nqQ0V0V+M2ViZu9r+H4yYnxDitnDoYAvB4CAMN+ssNu8idqxhQq1Zqz3bakH/ABzqzUGrPjcqeJxD3WLuxJJkLJyjsANqtaO7Sa3Vp6nTYTZtPDwSSzXEt3AvEFwWwEts06AgaSNN9qsp4ujBXlJL5y1K/EYSnOd2xGxxa35d/D4gKRczq4OxkmY9u9bKdSNSKlHRmuvhI4mKdN3Wnpl6oq/CMVc4LdQXZuYG6YDxraYjX++OoBI1BBpK9KntCm93Ka+q+ehRJyw7s3eJYPpYvOuCs37bD7O/au23BB1hoO0Eag1E2RSjGq6TWqaZlipXipLmU7wn4RvYq95+KLFnOcZ9zr8bT000Hp7VaYjaEMNH/Xay9+RCcWs3q/lzRDwrDxq9zeDcyvkB21eMu+m9Vv8AldoN76v6/b+BuvmK8OwiYdmS4RABYEmAy/eB9Y1+XpWmviJ4t9tq3l58Cbhqrf8Ar4+49wOMwbI64fyiT9wLEk6SQQJHrtVdjKGM7SPapqPB/NHyRPq9tG0pX6ENxW3ZtoHFoFJyh11zECCdPuT1AIkHpE2dGM5vdvn8+vmR54+pRSkpPK/11/PiUm7jQxnmAzGASdAe/SIMfKrdYdxXkSMDtuUKcZVoyznq7pKL4t6ZcPUsXhnjyW5tXEDo4ItuZ+yadwdYEmZGsgVEq0Urvdz9yZtDD0cbS/VYZ31u87O2vmufHTU1bwphwtp7uUfaNmBgSVgAT7kEx61M2ZT7LDJvX5kcq22TPm94jrB2qb2jWb09jEVrcAoAoAoAoCL8Q2S6IAiOfNtEK85TladSAY20MGDBg0A3Xh10XPP8u1JJ+yzGNVVc+bL+0hcu3wmJ01AQwvAri2XTLaQsuIACE5VN281wCcoMQ2pjedKA7t8EcOZAI8y5cD+a+7FiPs4iRmynmiPfKAO/6GZVQILfJbsLl1CsbTEwYXRddDBg9KASxnB7lxnYon2qhWUXnAABbfKnMCGJjTUkTrIAmL+HF23ctXF5GDIQTJZSIJPvJ79D6UPGrqxgvHeC3cLeNm7MqZUja4uwYdwdyOh0PSayrTcGzqdi7Upypxw9eVpR04KS4f0RwdiNAJmInpO+nWNYrVZXOjdSahvNJZ8Xwvr6Z/QkeDcF88sM/lWgT5l4hmW2SJAY7CSBMkACZIkTmrrNnKbT2pTqTjSw7vFS3pO7zetk/e2R5xng2IwzMrKrhQCXtHMADMEgwRt7ajWtcZU20r2b0uSqv/IlGKUacm3yt+RDB+IrthSipNrmykiGEkmTBPUyaxrYCjWlvN5lI8TtSCc50m14Zrk8vwMcF4gvJaa2v3nzTElTsSJ6nTX0qXVw0JyUpaLgUmHxtejBwpuzk9ffXLxLL/Tdi7g2tYq0zBgRkXqNCCCToRpr3Gk7VBezsRTrKVPJc38z/BaPHRdG9WLvyXHqUXi/EbuHwt3h14F0lLmHc7hc0ldekT7EHcEVOpUo1Ksa8cnmpIw7TuOF7mp+F8Z5gVywm9ZQqZH4Y+RkfurncbC0Wkv2yzNtX98ZcGvqtSzYfiyJhRYNl/MCeX5YQ5SYic8Zcp3knb10qT+ppOF7/PDW5rKn4utHyUQSxtKnmMOglVk+5I/OstjK9VzeSbdiZs3PFx6X9iuNaWJ203FdK89Ts5QjJZo8tYy/Cq11wjrC6nVF0gdh7b6TUWNDDynJqKun9dSoo4KhLETclfTJ6LLguonirChDp/jUssq1Km6Ti1lb6F78K+DcO98MbTFAM5tswKAN8EiTmnWVPbX1qsFUnVnaVmlx6nz7s1FOMW7Phd29NDQwBa5Y5DtA+E9oGw6ipDaoScWu7J3VuDeq83muvkZHQUEEKN9zEDXc+prJRjZxprXXK2ur6tgdVMPAoAoAoAoBtjcQUCwBzOi69iYoDo4xBqWAEA5iRl1n723Q0B1dvqoEson4ZI1Pp3oBHh+NFxLZLKHdFYqDrqoJgbxrQCy4hDmAdeX4tRy+/agPVxCHLDqcwldRzDuO9AJXrzEhU6zzHpG8Dr2+dRKtabkoUuPHlbW3Plyu/E9M5+k3HKhW1cS3dMhgc7l0B/EuXKoOwhpJ2Fa6uHSV4ye9zu3/ABbpkapYhQe7KKkuRSreKwuhKXNehZzA/wBUtqPSoioYqb3YtX8l9bGyNXCSslGT6XdvewqcdiWUpYunD2eiLp0jUoQdeo2rosNsylQj3rSnxbz9E3/JIk+WRDYTA46XsWCroFNx7U5ZCQOWZiJ0WY9JqHtWjh6NsRUSTb3brm+nlqSsDWlRrKUYp/T05Da5jkZNNDmtqyHdczKDIPcE67VXqEk8+p1LxEXR3YvvKUVJPVXkk8vPLhYsvhrhgu3STbDqgJYFsu/bvVhs+neLnLwXHxKrb86L3acUm1dvpw/NyyW0BXDa2mDAooK/DmGhMHmIAjpvNWvGRz5W/HfBGu8Ou3C1v/MnUKQhzMGyg8+bQcw5Y+6NaoqmH7DGOpF5VM2uXl9+pjNZDjwminA4S4NAwyNG4ZWZQQf53NUuLqSVarDln5amzDqMpqEv2y+j5olON8cGEsl72Kj8KZJd/wDV5tx6gD1qNhqEcQ+5Tz+nzoSa+EhR/dN28rlSwiYvFsLt/DYgYQlWW2htjzCNVN1ndSQNwAI16bmxqTp0Kb7Oa3tG87LorJntCk95dx7uq5vq27fNB7jWtWXcHDnMGB8u40KoKKQCEJzEknlB/urdQqYicFvTytwWb152tkbMbtudFOEM37emrLXi8F52HtHEqFfK7EWwFysRmAGYwDoAR11qow2J7PEzdKV11zv7ETD4qvStUv3uP4EOF+GQt1Tmd3VhlzggBonYrEIYkmdxHrZSxlWv3FZX+Z+xLxG1K9aO68l0NK4dgBYTIDJJnYAyTLbbjf5aVPpUXRW7firffx4+WRVXuSVTjw8CgbV4kloD2vQFAFAFAFAR/HOHm/bFsMV5lJIMGAZMf3daAaf0U7XbNx1txby6DblW8oKgjT9qunTUSYkgJDhLqCPKtXQyG3lckBRncgfCeUq4BAiMg36Ae4LgbJbiED+ZYbMN4t27SNrEzCOB6H1NAI4XgTKgVkDZLZQHzWGaYBiFkAxmMkwwG+9AK2uH3lZHIXNs7BgSUDuQpQIBmAfRlK6sZkCDjO9sgS8wUZhl5YIn4SY69tIn2rTO0Jxlws14Xtb2t6AY8X4LbxBTz5a1bObyyYRmEwX7xJ0OnvXm44z3pPu204a3uYyipZMy/jfhe1h8J5qXkuOMqXgpU5S11WVhHwwFFs9595nYCK7RPozDD0lGd78yJa8qrMiIq0s2yYeGxibKfWBKLeVkMDUKSPi05c3SNdOlc5tXE4fEyjQTUt13819Hb5oXuyaFPecqiu1ovn3K9xXhi3RIOW4vwsBvBkA/6PX8qiUqrhk9C5x+BeKUZxW7Pny4pPnnbw1QpwHjj+YFYFbgjOknnUfh7iBtVtg/9Xdb7r+nziUte2MvFx3aq/8ArPNr6v7lts8VtPduZcMsuoCgwMp1kgHQe47VLq4mnTj3p6eLKmthqlCKlUTS+eg68YG5a4PiLAWyUyAtcDMGY511KwZbTfN06bVydHaTxGLW9e7b14LOy+Ijy0M74X4zGHwFqwi5ryu5AIMCWlSe+p2HaplXZ/a15zk8mkjGnNxnFpae458PYRvrKYrHzcYkHm1ydmy7GPw7D3qRWwz7Ds6D3fAvqOzKjXbV85cn9/mXtpnFuJC4wt2G5QSzOumZiBOXsun61z9SMaa0z18ybhaTUe0qrPRJ8lz+aEX9RCt5i6ONQ25n51r7eUo7ktDJ4bDzm5Spq742JrC4t7qK5y6PBRYLExuEbSDMCepArGGGjTacc28kUOOw/YVd1aarwLxwTg62ASQC7b6aDQSBqeoknqa6fC4VUY55t6/jwK5u5JpbA2AHsKkRpxj+1JHh1WYCgCgCgCgCgCgPGYASTAG5NAJnEJlzZ1y/ikR+dAdXLyqAWYAHQEkCZoBtxXGizauPK5lR2VSfiKqTtudulAOVvKTlDDMNSJEj5UByMQkE51hfiMjT3PSgOvNUnLIJImJGo7x2o1cHgsL+Efz6VqVGmtECr3fo+wfm+YiFQSc9sE5GBGojoCYMDTTbtko7st6OprjSjGW8jl/AmFthns2YuLzJmd25gZHxk9o+dY4ueJrQffayySyv42SbJlCqlUW/pxGZRWEZQVadx90k6H1B0I7iuNmnCWXivnTQuryi78V7/wA6le4h4PtEM1p2UwSF0IkToOu/rUujjZqSU8yfT2lVWUs18zM/xPDBftgqct1dUfqD2Poa6xm3EYNV6acXaa0fzgKcA4j9YPlXFy4hTDDaTMSK11JKMHKWiNNDHwqUpxxEe9FPeXOxM+OeDXrOAdjdZlIBIMarmA5dTpMbwaqMLXhOvG8N26y4+vkc3UnQkpWppPhZvL7fNCmeB8AjZrrCWUws7DSZ96umW2wsNTlerLNp5dOpasdGQzRHR1P2krgrq28qyc2Rc4YQVaNR7evrXOYyneba5kdRlOmpels7ofPihGmpOwqDGlK5rVN8S8eDfDvlKLt0N5jahSdE7cv446nbbvXQYPCKFpyj3vLI5vauLhWqbsLWWV+f8FsqyKoKAKAKAKAKAKAKAKAjePAZFY5YR1Yh5CtuOYwYgkMCdJVdt6AiOF4Us9y+lm0VN5mCq2jZrNlfMDZcpcFGUwI1bUxqA7s8LuW8p8u3d5bi5C0C3nctlQlTyQQh0GltYHSgG2N4HdNi7ZFu1dNy0qB3YjKRbyweUnKCMwgzLHbcgOsTwRmVgpVHa5fY3F3AuW7igyIJILL1+7voKARTgzQSbUEKigC7+F1YZYtgQpUFcw11BCgmQFcNg79t1fKpIXngjnhIAAyDK0gCQQpAOkkQBPCgCgCgIPjHCCSbloCSZZNYJ/EpGobv36g1UbQwO/34K/Nfddfcn4fGbq3Z6cH9uq9uDIO/NsAuCqyYJEjRWJ1QnoDoQDptVR+ik81p85fdIsKco1f2O/8AdtH48yh8W4apu5sI6vnJJt7QT0XNBIJ6RpV3hcU4wUKuduJcUJVace+rW+cMiqeLOA4q1/nYtm29uC0RMdGgE6Dqe3tUpYmlKShz6MqdqRjO2IparJ9V8yfQkuOcdGL4TcuZteRXXTR86zMATvIJ71UUKDo41QtlnbXSz56EOVOg8LKrBZ+2ZEfRtw3EX1v+QmfIbeYZlEZg0HmI/DVzWxNKjnUdvn0N2x8ZCgpRm9bF/wAL4HxDo73mVGVSUtqQZboGI0AntNVM9vYZy3KTvzfBZ28839yzntODnFW7t8/AqNy9MnVpMGDrMwZMzIO/WttnfMvnKO7aKutMuHD6Fw+ja0/1pLuptp9mSdea4OUSeoCz/XHetlG0JxdtXb6fPQ4jbeM38V2dOXcirPPJv72yRrl25BiSNY0HpOulTKlS0rXa8F0vnk7FUKW23B3Bj+P8a2wk3dPh/YO6zAUAUAUAUAUAUAUAy4xjDat5gVBL20BbYZ7ipJEiYzTEiY3FAOTeUTJBIEkDfadhrQDJuLJnCqRpc8t50y/Ym6D+UDX1oBQ4yb4thkyhA57tJIEa6AZexmelAd3cVluKhgAo7Ek7ZSg/56AXa6oAJYAGIMjWdooD03BMSJAmJ6d/agPVYESDIPWgPaAKA5ZorGUrAiePYIXrRKgF1hhr8UTKyO65l9JqHWpwqxc46r6+mvHwJeDrKlVTlo8n06+TszLcYhtcloEK3L5h+JuhUn7kbFN9NZqCnfQ7GlJVO9N5rO3BdevR6cjjGOtx7tp9VzXMpico1kEDUoQNe2/efVe+RjK1OiqktLd7qre/vpytj+Mz2DdsiQjxoeqhsy/MRE+9WyUZ2k9V+Dh41XuvdyjL2TyL/wDQdjTauYkkrkPkqwYxMswBHtqT/hULaWA/VQVtVfJ6O9summT4OxMwVPtFJK99V5X9zbbF1HUZHBnm1mY6H2139q46rsqpTg6auru7unotM0mnq9HyNkt6D76Kjf8Ao6e7iHcXEt2HbMIBLmdWhCAo1JhiWG2ldZgoOdGMqjztyeduKvbLqZV9r4tw7GDUVzWr/DLn/RVrD4TyrIyrbKtO7FgwYsxO7GN/4VOqxUqTUcrfQp3FRjkSas+xVZ7yYP6fpWMXW0nFX555/R+htELfFLIueUbn2hOuhAJ7AkROkAT909qkQjurPV6m79NU3N+2RIVmaAoAoAoAoAoAoAoBlxfCebbCwD9pZbm2hLqMf0U0BCXeCXCLSizam2bua9m1bPZuJmELOZmcFgTpr8WhoB5a4LzksqEG+twyAZC4YWxOm4cSPzoBKzwR1FyAkkOE9B59y4qzGgyso02+VAdXeEPdui46LlL5ijEGIFnLOkTNqfTSgEbvBHBnKGX7UKgKAKGuMw0dCIYMA0bZBo3QDo8GYFlFsFSgV5uA54RF0YrmDcgH4SFBOrGAJXhK3FQI6iRJkZRoXbKCFAGbLGaBEnSgH1AFAJ3AdCBO4j0P/Stc07poCQt6ZVXKDoToIHWAOutaFT7vZwjZPwVl06no1x3A7V1sxBVtJZDBMbZhs0eoNZzw8JyuyTRxlWmt1Zrk8/TivIov0j8EXD4dWW9chrgQpCQ5IZpJQLEBT31j3rRUoQpLeLDC9ttCsqe9upK7tm7aWW9e3kYx4xsjKjfekj3BE/vH61lhZNyaJe28FRw+HpRpq1svLXPz9yX+iK5ku3rgZQyi0AHBiGZgTI2jT86mlfstbynBp2dtOl/c1fhnh9sVcVxedBZdov221ZtGyojSAokg7gxGuoGMlexltTclTUHdSyaXLhm+N+v93w2uXKwJA2I6jpMddP0qNKmt3s5q6Wn29PnIqQxNkvbuLtmUgflFbdxuMr8fwYyV1YWw9zMit+IA/mJrZF3SYTurlYbw5dGKzq1tbecPqCWIBDEHbdtJkxAMGvcydLH1HT7NLpfpppw9Se4vjvJtFwJOgA9T3rRiq/YUnUtexCQ14NxR7jtbuBcwEyu3TTc/iHXv2rTg8XKtKUJqzVtM9T1qxL1OPAoAoAoAoAoAJoDnOImRHegPSw70AzXiAZ1VdQWuKfQpof1oB3nG8iKA9LDuKAMw70AA0B7QBQBQBQBQEfxzhFrF2Ws3QcpgggwVI2IPcVjOCkrM34bEzw9RVIanzr9MPh/6jdsWvOFwMruOWCBIAnUg9dR2NaqVHs2ybtLabxkYJxta9+t7Fm/ybbQY4+QCIw4IOxnza3lXFtZo3K3bCgBQABsAIA+Qoettu7OqHgUA2tApK5SVklSI2OsGSNunpFYK8crGKyFbYO507DsP7/8ACslzZ6F+yrqVYSp3BryUVJOMldHojguH27M5FidzJJPzOvX9a10aFOirU42A6rcAoAoAoAoAoCM4/HlqzZSiupZXMK41EEnQakEToSoBImaAgcFgDdNy5btqtvzmIS2bZDTZsrnGdTbzAqykL3bWZBAfJwCFfkXP5SLbJIJRg914DZRAUusQABAjYUApe4K5R1TKhY4gyNP2hOUkgb676xQCdjgcnmtQua1Kt5UHISZyW0C6GIJk+gjUDi9wR5+HMn2gVB5UKGuMw0uoRBVgDGoyDQ9AOm4MwLAW8ytbCuS6ktCKvK5XMG5BoeQgSRLGgJXg6uqBHWCJ1AUCCzZQQsLnywWgRJMUA/oAoAoAoAoAoD5k+nbiPm8WdQdLNu3b+cFz/vI+VDxl1/ybLEWcY/4rlpf7Ksf+eh6jZqAKAKAKAKAq30gcfvYKzauWQpJuANmBIIyk5dNRMbjtWmtUcI3RM2fh44jEKnN2TT+ifj4+Q68MeLLGNEKcl0CWtMdfdT95fUfOKUq0anibcfsythH3s48GvvyfxE/W4rgoAoAoAoAoDw0B5mEbiKAR4hifLtu+hKozAHrlBMfpQCwbQE+lAezrHWgIvhPE2vMuiqDYs3SJJM3M2g9Bk+ebpGoEpmG060B5nETIigEziVzhJ5ipYewIB/8AEKAVDDuNdqAQwOINxSxEc9xf7Lsv65ZoBxQBQHF66EVmYwqgknsAJJoD4047xI4rE3sQZm7cd4PQMxIHyED5UPDfP8nfDFeG3HI+PEOR7BEX94ah6aiGB60B7QBQBQHgYd6AacV4baxNprV1cyn8wehB6EV5KKkrM9jKUZKUXZrQrfB/o+wmHvLdD3HZTKBisAjrygEx+Vao0IRdyZX2jia0OznLLokr+Nl/BcK3EIKAKAKAKAKAY8XwxdVhQ4VwzWzEOonTXSQSGAOhKgEiZAEVgOCA3GZ8NbS2bjuqHK0TZtJJUcqsSryFkazJJNAN8Zwa4bD22sJfuPYVFZmA8thbywWPMFzcwZATLHQQDQErx3Bm5bQC3nKmR8EA5SoLLc5WXmIPWDprQDHDcGcXsz5mbzWueYDZAgkkLOTzdAQmWYKjfpQC3CuClIzcrfV8PbLIYbNbz5hmGsar7xQHmL4YxNweSrs5lbxK6DKBlY/GvVeUHRp3JFAeDhGdgfq6W7ea2TbOTUpn5iqyvVY6mNYgUAnd4CSjLkQ/Z4pF20Fy6SijsuQxGw2oBS/wmGuKlhOdlNu6Mo8kADp8QKsGcBRBLGYkmgJbh1oohDROe63ya4zD9CK8ugOcw703lzAZh3rzeXMFA+mzxCMLw10VvtMQfJX/AFSJuH2yyPdxXqaegPmKvTE+pvomwJt8Gwygwzo7z2NxmYH8iPyrHeXMyLFlcEFLYtgKAY8vNv8AcMxG/wAUfnTeXMCYS/B3BbISQbe+VQ2afbTL19Ir3eQO7gxA0UmdYPJH3tWnWfh20pdAc2TdBbMCwg5fhEwTG3UiJOgBr0DU4VhbyC0SsgID5ZKLlgkyYJ3jf4hPWAFcPYIZz5eUbRynONdZDfESZltp9TQCNjBtKHyshzhj+zgACMuhJgDaNzMgAxQExQBQBQBQBQBQBQBQBQBQBXjBwwPQ1rkp8AIur960SjW4M9yEHt3e9R508TwZ7kN3s3vWos6OLPchB7F/1qNKhjOouhu+HxHrWp0MVxueZiD4bE9687GvxTMHv8xB8Li+9e9lPjGRi1U5lL8Y/R5i+IXVd8RlVFyonlkxOpM5hqdOnQVPw2IlQi0qbdwlPiQH/wAE7/8A+yP+6/8AfUn/ACM//Ez20uX1/g0jh3CcVZtW7SnltqqDTooAH7qqpxnOTluyzMbVeaHqYXFd6w7KrwjIySqcxdMNie9edjiOCZkt7mOEw9/1rJUMXwuZDhLF71rfCjjD3IXS1d9alQpYoZC6W7nepMIYjizzIXVX71IjGrxZ5kKqDW5KXE8OqzAUAUAUAUAUAUAUAUAUAUAUAUAUAUAUAUAUAUAUAUAUAUAUAUAUAUAUAUAUAUAUAUAUAUAUAUAUAUAUAUAUAUAUAUAUAUAUAUAUAUAUAUAUAUAUAUAUAUAUAUAUAUAUAUAUAUAUAUAUAUAUAUAUAUAUAUAUAUAUAUAUAUAUAUAUAUAUAUAUAUAUAUAUAUAUAUAUAUAUAUAUAUAUAUAUAUAUAUAUAUAUAUAUAUAUAUAUAUAUA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512" name="AutoShape 8" descr="data:image/jpeg;base64,/9j/4AAQSkZJRgABAQAAAQABAAD/2wCEAAkGBxMSEhUTExIWFRUXGRgaGBcYGBggIBkbHRodHR0fGxgYICghHx0lHxgeITEhJyorLi4uGB8zODMsNygtLisBCgoKDg0OGxAQGzImICYwMjUvODI3LS03LS8yLS8tLy8vNS0tLS8tLS8wMi0tLzAtLS0vKzAtLy0tLS0vLS0tLf/AABEIAOEA4QMBEQACEQEDEQH/xAAcAAABBQEBAQAAAAAAAAAAAAAAAwQFBgcCAQj/xABMEAACAQIEBAQCBwQFCQYHAAABAhEAAwQSITEFIkFRBhNhcTKBBxQjQlKRoTOxwfAVgpLR4QgkYnJ0s7TC8RaTssPE4hc0NUNTVHX/xAAbAQEAAgMBAQAAAAAAAAAAAAAABAUCAwYBB//EADYRAAIBAgMFBwMEAgEFAAAAAAABAgMRBCExBRJBUWETInGBkbHwocHRFDLh8RUjBkJSU2Ki/9oADAMBAAIRAxEAPwDcaAKAKAicZ4iw9q41tjcLrGYJYvuBIkS1tCJgzE9aA8v+JMOgTMbn2illUWL5bKCASUVCy6kfEBvQC1rjmHazcvi6pt2gxuHWbeVczB1IzKQusETBFASGbSelARbeIcOFDh2YFLVwZLdxzku5vLbKikwcjdNI1igOeGeJMPiGyWmuMZYSbN5VlSQwLugUEEEEEzII3oCXoCHxXiXDIzJmuXGUw4sWb17Iez+QjZTrsYOtAO+G8Vs4gN5VwMVIDrBDISJAdGAZTGsECgGmJ8TYZLj2y1wvbIVwli+4UlVYAtbQicrKYnqKAk8NfFxFdZysARKspg91YAg+hANAReN8UYa0/lubobNlEYfEEFoJhWVCGMAnQnY9qAeYHilq8YRjmyh8rI6kKWZQSrgESUbftQC+IxKplzGMzBV31YzA09qAif8AtZhdYN5gCRK4bEsDBgwy2yDqNxQE1bcMARsQCJBG/odRQEfxDjtiy+R2YvAYpbt3LjBTIDMtpWKqSDBMDQ9qA4v+IsMiW38wut2chtpcuZsvxaWlY6bGdjpQCmE45YuK7rc0tjNcBVlZBBMtbYBgCAYkawYoBHE+JcOj5C1wkBSclm84AYSJZEIEjXU0A7Titk21urcVrbsqq6mQWZgiiR1zGPQ70BGt4vwobITezEEhfq2JkhSASB5ckAsASPxDuKAnLbhgGEwQCJBG/odR7GgOqAKAKAKAKAKArNjiLWsViwMPeuy9szbCQPsbehzOpnT9RQDbi3H0w+Jt4i9bvIgwt5mHlligFy2SXFvMAI1maAaeIrTvh+LYk2mtW3wLW0DwGc27d9i5UE5R9qFEw3IZERQF1Hwf1f4UBUfAW6f/AM7h3/qKAlvBn7C5/tWP/wCNv0Ar4rvumHItsUa49myHG6ebdS2WWfvKHJHqBQEjgcHbs21tWkCIohVGwH89etAQ/ilBb8nFKIuW7tlCR961durbdG7gZ84H4kX1oBlwzibWsTj1GGv3f85U5rYtx/8AKYbTmcGfl1oC0Ye7mVWKskgHK0SPQwSJ9jQET4g/a4H/AGk/8NfoBlisabXEbkWbt2cNY/ZhDEXb++dl3np2NAccV4o1x8Kpwt+2PrCczi3Hwt+Fyf0oBPw5xtkw6KMHiXjOMyrbg87aiXBj5UBbLbSAYIkAwdx6H1oCuvcuYO/iLrWXu2L7rcNy0Mz2iLSWyr2hzsn2YYFAxl2lREkBPH8Ssrewl60DctuuIINlC+bNkJMIO8ye+9AI8TD32vYgWntW7eExFubgytdL5GHJMhU8s/EAZuGNJkBPBcct4a9dFxbpz/VlUpadhma0oCllEAk6a9x3FAF7DOtlrjobfnY/DXFtEiUU3rC65SRmYoXIBOtw0BK4v/6nhv8AZcZ/vcHQE7QBQBQBQBQBQBQEVwq2wxGLJBAa5bKkjcCzbGh66gj5UBxiLU41WK8n1e6pJHLJuW9CdtQDp6GgI08MdsNiuHc2RrFxcPdOo8u4rKELfitExrqUyGSc0AL/APaYeXl+rYn6xljyPIufHHw+dHlZZ+/ny+tAceF+Gvh73lsCQmCwNrPBys1s4gNB9JBj/SHegHnhKyyWHDKVP1nGtBBGjYu8ynXoVIIPUEGgHnG+HfWLL2s2VjlZHiclxGD22jrldVMdYoCPw/iTLCYqzds3QOYLau3LbRpKXbalSDuAYaN1FAI3Lr497QW06YVHS673UZGutbbNbRLTgOFDqrlmAnKAA2YlQHfALLLexxZSA2JBUkEZh9Vw4kdxKkT3B7UBM0BEcctM13BkKSFxBLEA6D6vfEnsJIE9yKA8s2m/pC6+U5ThrADQYJF2+SJ2kAjT1FAdcftMxw+VSYxFsmBMCG1Pp60BD8D8R2bFhbVxMSHQsGAweLYTnOzLaII9QSKAtltwwBEwQCJBB17g6j2NAQr+IPKe4mItXUIZijW7N24ty3upBtK0NrBQwZBgEQaAjOC4W59YS6bT20uXMVcVGWCistoDMB8Jdka5B1+0M6yKAsPHELYa+ACSbVwADckodAKAhOH4RLv1q1e0V/IQ6lTm8lPhbcODBBGoIFe7r5GO9HmGIa++HW3dRmvWsVhVZgpi4q37bC6sCIKczAaKQw6TXhkP8VZY8Rw75TlGGxaloMAtdwhAJ2BIViB1yntQE1QBQBQBQBQBQBQBQGf8D8XYi/xE4d7aeWGuqBlOZMmbmYkxOgB06iN9YsKzlU3Wi3xGyeyw6xHaXVllbnyd/twLwORwPuvPyYa/qJP9X1rfpLxKbRjiszIKAheN+K8JhDlvX1D/AP41BZ/7CAke5rGUlHUwlUjHVkKv0mYKdVxAH4jZaPyEn9Kw7aHM1/qIFj4NxzD4tS2HvLcA3AOq/wCsp5h8xWxNPQ2xnGWhI16ZBQBQBQBQCN+5EyYAGvz/AOlaKs927bskBO9iRbGZ3ATqzECPc7f9K833CSTeT9+XzkGM8T4gsqbZDq1ty4NxWUqhVGuc0HqqN+XrW9ySCs03fQqXh/xpfx3EUt218vDBbjFYBZlAgFz93mZeUfMmtcam88iNCs5zstCwcf8AGWHwpuo+Y3bahhbgjzM22Rjodd+0HTStl+CNsqiWXElMJxWxfLJavIzhZZUZSyg9wJg+9eN5NGSknkmVrimCvDEI6MxylWc5FZlLSi3MggEhQVO5AMwYqNg8dXs6VWOWVtN6zb1tlqr2RJoYCi71ZSz4XyTaXPnZ2XAuVsEAAmSAJPf1gVLNDOqAKAKAKAKAKAKAKAKAb2cDbW491bai48Z2AEtG0mvFFJ3Nkqs5RUG3ZaLkecQByFhukMPXLqR8xI+dY1P23XA0y0Kx4gxrXb3lBotg21AzEKzXIILEbrBEL1PuIpto4io6saNN2ur3M42ZVPE3GL2Cc4azcyOVl2Scqo22VGJy3SQQPTX2YPtqV3KV48L8/wAHsaU61WNCj+5/RcyiXb2Q9eaSTJJJ3lm3JOu9SFeZ0ksFhdkwjOpHebv3nnaVrrLk9OafPgl9ZgjlOxkjeRGg+de9k7amFP8A5FhpuMZwy3c1a7c3bupD3D4lrbi4lwpdXa4p5l9/xL3U7isYVHF3Ru2lsClVi54fuzXBaeBr/g/xl9atnzVVLlshbmU6AxIYA/cYa+mvaayntKNKqoVFZS0f5OUp7zT3lmsmuRasLiUuIHtsHRhKspkEehFWSdz1NPNCtenoUAk130Pvp+g61plV5L58+MEbxzj2HwtoXbzxm0VV1Zz2VevvsO4opRlFTuYzmoLMzvjP0g3b0qmHti1BDLcl5VtDnggCRIjXrqajzknKL5aePy/qRpV5STSRB8M4AMQjNZJTmgrMxGoUkQWEHSe/eq/E49UKm7JZMyoUYyi3F9C0cI4AcOCyXWFxozMCRMbDTp6VVz2tNy7uS6EunQjBCOIvEXS95+bcOUDMWC5VXbaJ07iuq2Tj3iI9m9V7fkz6DHgXjOxgSStsXPNtrK29CLiTo+YaSW1OwjQVKr1qesetyOpqpNQpRvJ8tTQfCniizjEHPbF8iWtDNKjsCwBaJ1I0k1phUjLTUmVcHiKMU6sbL1X0LFWwjBQBQBQBQBQBQBQBQBQBQEX4l4g1jDvcRkDiAmcSpJIAB5l77zoJMGKJXajc9UJSvumK41cZfMPibIDPAXzBC+WSVg75O0k9Na9ezE5KT1S5cCO8NVas5fOA64NwC7ebPecXM8MSJOpHVjvA0iqLH1oUJdlTea16FvsuNbCylVuryXIsdzw/aywAu5EER371UrETve5OqVZVU1Ud0+eZS+O8INsyk5Tv2UzuWkQJO5MVb4XFKatPX38uL8CgxmGeHmqtFtfZ+PD7HV/wxfw6h3thc55mzBjPTMR36V7hcVQxVTcjK9tFodlsrE0nDcimqj/dvPeb634+ityOLS3EzKjaXVFtx/oZg3T2I9mIqZiaFLdU2v2u68dPnU0bT2Oq0ZTpZTlr15/Q0Lwx4kt4S2to27vlhVGblOo3bKD17CarcFi3TnN1HlJ3y4Fd/g5xilCabRfcFi0uoLltgytsR/O/pV9Camt6OhVVaU6UnCas0L1kayN4vxC3hwGY8zSEUaljvAAEx3qNW3KSdR8L/PUXME4vjb9+6buIfK3wxH7NRsqztH7yZ1qMqi3VGOdkSsNsSrXp/qa8tyL05u7svBXH/h62jFrTH49xJ1BDLME7yw19qh4mpPd3lw/sl7T2RQwW7GDb3r3v86lk8G8Lu4e5iFuar9nkbo4GbmHrBEjoaqdp4mnXjTlHXO65aZFRhqUqbkn0JvjV24li41r9oqyoiZjUiOsiagYaMJVYxqaN5kio5KDcdSk8U8TO6K9o+Xd1zEahfUE9xqN/410+Bw0sLN2eXAgVMVeF45MrWDsal21ZiSZ0mevpNSa1S7sdjsDZvYUP1E4tTkvHLhlz428B7ZxD2mW7bOV0IZT6rt8ukda0xlZ3Rf1aMKicGrrkssnz587m+8P4xZvZQtxS5QPlBkgEIf8AzF/OrhO584lZScb6EhXoCgCgCgCgG2PvlApEaui69mYA/voD1MbaJKi4hZTBAZZBJgAidDOlAe38baSS9xFAMHMwEGJjU7wQY7GgFgZ1FAJvejQAmN4jT3JrVKrZ2Su/b1FjNuO8VTEsWuNlzhlw4YSttZjzHHRnIIDQcoE1W/qJSqKpy0OpoYJ06bpxV/8Av5t20XSOV1lcixfbNJbXKCOdCfMJy3NMvNygcvQGetdBiq25hpVI8svsUMKff3XzLJgLYW3pI+EyNRH8g18+k23mT2OWfRuZT1/nXuK8seDTg9vPduPAywV9DmMx67frULaNTdpxjxvf0E9LDri7pYw7QFAVSFU7dlWO3p2rVs9VKuIUm3rd/dmOHpb1WMI5eHBLX0M9s4F1tC+XBQOEIjWSJBnaK7fEV+1p7qWbOlVdymoS4xv/AASWKx6IgdzykgH0n+FUVOhOc3GOpAxeIjhYqdTS9iQ8CeMLdq7csQ9wO4FsIB8WzGWIAB069Kv8DGdKNp8fco8fjaWLd6UW3FtXSyays76a3safjsUtq29x2Cqqlix6ADeBv7VYt2V2QIQlOSjFZsx/iHjHHsfPa0j2ZhRlKjtIMlhMTBJg6TVLi5UMW+xlKzWeRZPY+Ki+5KMpcY5r0bKtdxb3XuPcCjNrptv61mqcIQUYPQucA8ZTlChiILd1VmnbJ63d3m75cskFvEOjgqIMTJ2idPcSP0rHdUlmWuMpQxUXQ168n+R9hOMYhHH27kMQrAmdzEgH4T7RWiphqMovuLL55karszDwinu6E39TzasST3JJ/fUDtd3JHqqKGUVYY8SwCW0L+WGiJGk7xOtSKFedSShvWIGIdChF4jsk2s8kr+P3IXE3VElQSAdvkN/WTEa7VPp05v8AcY1f+R4eEVKKcm7Wtr5363Vs2POCcOOIuBNhEt6f4/3Vpr1eyjf0LTFYq2GUpKzlbJ8Oa0zXxFu4R4WS1irDW3K83qQSATBAIPznQ17gcbOdVQlxOKr4Gmv9kMnq+NzVaviOFAFAFAFANsdhy4UAxDo3yVgT+6gIpODOyW7T5FW0pVHQksxiFaCoCwQHiW5lXtQHB4Hc+zckPdAfzIu3bQLOVZirW5OUZQoVgeULrpqBLcNw/lItoKAqKoBljJjWMxJgaRJJ/LUBlx64y4S+V+IJcn8jr+Wv5VBquUaMt3XO/rr6ZryJWDipYiCfNe5mXE8Dde4AltmVbdoAgGI8tTvtuTUBLI6+hXpxh3pK7b92NFVxFpiVVWOZlYkAMNRKkqBIBPXWrmhUcsOoSX8r5kRZYam8Q66zusr8/B6kwmCtG4LQxZy5ZgXDAbqJB1Pp0rFYaim3ur0MO0moOfZZ35cBrjePOqi3rceSqaHnE6EntHX981S4jZ1qzccokHHNULSUf3aJc+XQkeHcaGHw6+ayTndGcCFVoVhOpJHNBI7aA1Dr7KpVp7yv7muOFqRg54mSjlflk28s+JA3/FN26zjzFAzFYVRHyYidZ3mpdDBRw6tBEilW2duOMZXk8lrfPL4h03ELpwzvcbzB5tvKrmZKhmIE6AEEA6dRW29mvFErExcHJ0o7toSfV8tNOmr8CmXbRuEliQCTyS0L6RJ22+VSZVFF91EbC7FWJp9rinKTkk7XdlfgrvVavhyFVsALEdOtaXNt3Z0VDDU6MVTpLux5ZWy48+HuWfg6XMXba2XulpCZszHk5TBBMbKJ01yJvUmri6VHBTnV1WS6u2S+eZzOMw0KGMjUiurtkuT8nyLVxbhobC3bVtRpbKoPULy/qBXBYbFSWJjUm+OfrmbadeSqKd8zKrNpSAY953n19a7aUnc6SjRpOCdiy8G8Npewb4m5eazkcpaJBZSukrkGp5y23UH1rCUlF58dfEpKleVLG7lBXus1p5+gxwXB7rXriaZ7RAGhjNGYZg2sZSD/AFh2rTWrQhFb2j18Bj9ovsu61fhxz1z6LL1yJu1wrFZs90wiScqn4t9x2169hUGVbDbu5T1fF8Cjp42tKtGdV2iuC4vm+nTwKzjbxuOzN3IAPQAxEVZU4KnFRX9nb4aEXTUlxEMtZ7z0MFs/Cqp2ipre52LPwBgym691bJUZVKooD5R97TnJ6+/SrPCYKhVoWlDeu3q3l4cjltqOdLEOCk2tVnpcWxeOuLdwl175e3be3cuZFMJqCQcg1MSI9daz/wAZRoPfoxz8b5c8ymxM6k0nfJPM1Dw/x+zjUa5Zz5VbKSyFdesToY9KyjJPNGmE1NXRK16ZhQBQBQHF24FiepA/Mx1oBO3jbTEqLiFlMMAwJBJiCJ0M0AqrgyAQYMH0MAwfkQfmKAC42kT71i5xTs2CI8XY1LGEvXHUNyFQO5flUT2JYVhVhFpuSHaul/sWqzXiYscA9yx56uWIbK0zKiAEM/hMEDppFV+/GL3WSsLg8RWtiIz3akm2nweemWmfS1srE34Uxlwq9hUQs4IJJ+En2nvNT8PPejZcDpa8G4Rq1spLVLPP+STtKqWvqz2ct2VGcgZVJOjZto0JHet5rk5Sn20ZXjnlxfSxWfH2Kfz1VmDBY50EQPl1rRV5FDteooU6MbNRbbeeeWWXk3bqQKYm3c1JuAg8gAkARBOv3jA27VG3ZRVlbqRKmLw2MquWI34xVlG3eslzv9h1hbcLiAELkFXzGZRMqyYEAD4gZHSte820WGK2dQpYOpUpt3VrN5Np2ejSs9dEnkSXFceptWrS6KqgmfvOwBc/nAHoo71GteV1ojrNn05biq1v3SS9tPu+rIgNG5jcT3/ma2NXzN8akI1eyeutuS5r+BT9P7qwN6zto7e/y9y/+DVGHwZuuY8xmYSQNICrqxA1y/qK5ras5V8SqMOHi8+LyOY2lWUq3JL+yFv+O2DnIkpDxOkkhSpYdMpDDQ6zVhDYEXBb0s8vpe9vHLXQ5yrtS1S8Vkv418Mx3iOC4N8LdxaqSwFy6ZeDuXIZbbQJHTeCJ1rT+tr0sRHDvpHTyyuv45FlSx1d024zy8shfxBxQYcZ+RbGFDLbSDHmxygAaFz03AI13q82VSp16MalWd287af2bHOrQpS7ucs2/wD1+136jHwrd8jL57g3bhuNdJMnOWEgk6GC2kdKkbb2dKph4ypL9uvv9NCvc3J3ZaMVjUykKQSQQAPauUwuBrVaijGIuZpxWEuawvmKrgZgdwCdvXWPWuwxWEdJrdzX4Op2XtSiqKp1ZJNc8r2ObGGd5yIzQCTAMAASZOw0qFdbyi2ld2Xi8i3q4yjShvyll7+BacBh7lq3hn5bqgsBbXfM/Nm1Op0PtXT0aUacOzXqcLiq7r1pVHxFuLXLhS+py2i+QiyVBZpECGBjMSIiDsO9Z2y7vqRmssi9eBMRebChL+HOHe0cmXIFVh0ZVGg9QOoPQiq2F7Zoi0m93NWLFWRtCgCgCgGXFkJVAAf2lvbpzDWgIi/w1xZUXFRVsWyEa1JdmAGUhCoy8yq+WW5guukkCSwNt7VtQ4DOwLXGBgG4xGgmTEmBroqgVrqz3YN/OgG+Nx1i22S6SzdQBoJ127+gk7VXVnhab3cQ7vzsvLReLz6nufAb+IPD6Yyyiq58rMtwoCYuAAkKG3WSQZHbpuNzoOnHeoO65N5Pw5exhOCmrMonjPin1fFL5SoiLZUFIEQzsCjjYqMug9ekVGlONdKpHJ6PpbVMttkzc6zwsrblr+D5rkU/h2PKurI2RmbUwYEnUx2Hb0rdCpKm21odTUnRVFRlq9L5Xfiy33fOa3eFq6t5biFy7oyZsukLm0MdwdDXv+QSspLUpcbiFQt3LTSdldP1tp9xhwjhVtltDEWrZe5bdxnuMpYFiy7QQQu01Cr1qm+3Buy/BzWdVKVd3k+eoqlm9h/KNpsPiES2W8q5CsJEFFuCAzCdAwB0+KtV4VHLeuuudvT8G1K2hD2uI2nvhSxXzl8m7h4NtluAl7QuA/ED5jqG2koJrZJVFSy4Zp6prjpyyfqWlPFUopWzys97P0XBaoQ4tw1VvFbi5AIZM4DEafESu0kdNvWJqZQ7KcbwlkS4bbp9q44ndajZxdn5+j8CY8NcEa63mpcEL5gByhxL28mvQwGJ947V5ie0w1Ptacd9LVaZfU82jGni61OvGeVsre6fQj8b4efD+YLrwotk2nGz3JACEQTJBJ0EiJ1iq6ntCnXUXRV3fvLlHnrbIj0dpY2g+zrNTjwfFu+Syzv0s/Mc2ON3cZlW3NmzkVDbkaD4SJgagoV1iINav0VHDXlPvTu3f6r3ubcC6vaSxFVWSWS1vJvV9FZ6+hbLXA7YTLEadv3DrUV1pN3ua8s8hPjd8/0bjLZjMtq4nvmUqvz1j5VAhS3doUpLRtP0d2aKyUYuxQeOcet3MQLFwKbGHv3Lt3MSPNunlVBl15YmB1murwVNww8XFZtK3RW1Js5U6tdJztCMVfq1wtx+uhINxq465cPYOHSGGa6xYEN8WWyRIJgalh7Gp9PHSpq03vfOfEzlsydeW9HJdVa/kv48BzY4cuS2buZtLjgXzntkHaLIgSSYDFfzqxo4ilW0efo/wVdfB1KMmnnbK656kdxDg4fFWkt27dqLYJyQykgAyRoJ11HrUTatWNKF2vsV7pSnXgoOzs3f58zNBwGe2mVAqgD4QRl/s7D5VxFSEZy3mWk6Um8peuYx4V4dRkMM6XVaQ+hiZ+6IWNdgBtVrL/kGJo1FJ96NrWf51v1dzR2G47N3LN4c4Utq7muReuNtcZRK5eib5Rqes1NwO3KmMrum47sbZWz9efoaasN2xa6uDSFAFAFAFAc3LgUSxAHcmP30AkcbayeZ5iZPx5hl/tTFAc4rEIFE3EGaCksBmIgiO/TatdWDlGy1/DuCv8RwoN45L1tTeGttyMxECcoglhyzpHXXaKnEYZVKjnGW65KzTV35fGjJOxN8GCC0FR1cLoSCDruZjQHWY9atMPT7OmomJl30qcOurijiGQmyURVcDRSJkPGxLEkE75gBUavSabcVqdJsStg6cXKpZT5vl4lKwWCe6+ULytoum0nUk9O9aZ1Y0Yb0v7K3alX/ACOIjCg7xi35Xtd304ZfyaXiLjwkkFbZGW3lGRRtoo2AH7qoP19StLdm8vn9EvF0IODlFZ631b539yH4zgyyuyMmdLhuWwttpYEScs/dBHUbga1ZYSdNVUqv7XZPMpXBSab4FdW1bfmJzMd2J1n3Nd1FKEd2KsumhsJPhXBLfEluWL8lrQVrOIU/aWySeXN95dJg+voRym3mtnyhXo5bzalHg+tuD4O35M1BSDEceu4NxZ4nYS6PhtYrKuS7H4swhH7/AMkxsHh1OlKrhpbu9wavZ8fHl8sZ4aFKVS1b1ehdsLgwbLC1NoXdTAAjQDSNBoI0qvxGP2ngJf7kpR52y9Vaz8SxbhCSTSe76Dg4VWt+U0tAjXcx6/xqgxNal2qr4fJPVcnxXg+HoeKpKM99GSAthOKXLZkW3cPrsCAZj0JuTXWwSxOCjUWtvnsVlXF7mJlF6OSv5p/dmopilImR+evyI+GqWzLCxnv0h+I0Fi7hbRLX772xCnVFRg0kjqTAHzNWOAwTlXjXl+2Kfm2rfQj4hSk404q7ehz4Z4BYFp1QC5iBFwXSOZyAfMUTqN8wG5y671NlXnN2lkuC6F1hcGsHuznHPST1zejT5cMiQYphipvrNxhNu2dh63eo6EJ1nWOpRbV0b6+PpqpGlvbqldb3BtcE9L9fTM4biuUXmuMWe5bKqOrNmQx2AAHsIpGDkzHaOJpYKnCTWSeSWryfxsdeEOIteuk3Mq5QFRQN4ktrIE7TAEwZmK1bRjKUVm3b2KHCb+IjPEqG7Fu1lw5+XhxLtBOkKZ1Ov+Hy9qpDcN7+KNqbgUQegPQddv5kVjOmqiszCVPed08y3cMsKFDg5iwBn0OsCuq2bgKWGp3jm3x+cCsqSbeY9qyMAoAoAoAoCL8Q2S6WwFVz5to5XnKcrZtYBjbQwYMGDQDO7wm41zziqhpP2aXHUaqq5/MVZLwsbfCQOmoAvB3RWVLdpxctlGW47kKSzsRLKxdCbm3Lt2ICgenhFzyrlmLZW4qgvmYERbVIgDUcu4I0boRJAVwuEa2XuG3BIVYF640qpJMlgIAkwAOp76aqrtFyeiQFsTgLTqbd1BcDghgZgiNQB6fzrUONKnCS31eTz/rw+XYeasyhcLwiW1yooUDYdvmdSfU1yeKqyqTcmdRGlGjBU4ZJD4ioqdgIWixOhuTbUpIdfvkBAA3Tv/GrenPfin86/PYoa9J05uPyxFPgMM9wJeUIdEYDMWlepuxlAbsJOg1FWMcXiqNHeo1M+Wq+vzxNO+ouzJ63wDBWUIVWC7n7a9B9Tz1R1cbjcTU3qju/BfTIkXjosyocc8KJi1JtWXNtTOl24S3qqsxXTppJrsMDTqQoJVNSzoYTDxhu13aUvHLlf5kQ3DvEuJ4YhsMXu4TZLjKc1gz8LGPhnp+XapM4xnFxkrpmuWH/AEdROpnB8TS+A8V85FzEFwAcywVcEbqRuCNa+f7X2fHCVv8AW+6/p0/BnVjDe/1u8WVzxlhR9bwb6c9x7R/rWzAI9Sg/KpuypP8ASzXLP0ZHq23o3Kr424wcFCW7nOf/ALf4R3I6DpGnpV3s+nGteU43tx+a/LkXFSlTa7OVuhWuCcMxMtiGtE3G1DXHA0I10ALSRpsNKvZYOVWNtDLB4jsKnaShvPrwJzBYvEWyHAUQdwzaEeuXeqnEYbs5bksn5fk6ulipYqP/AEtPhn+PsT+IdcbzN5dq6TLMXbIzHcxk5Seo29q0RmoPMr8ZgZ1aDoTjvRWltY+tt5cPAML4Xv3C4zW+RdGFxCG12Vp313PYTW3tIrNFBLDVcRUhDEyyiraO9s881ronrw1JDD8HtYcA376qF1Fu02Z9NfiGin1JqPKavdnU0p2pqjhaeSyzyX5ZP4Xifmhm8kgFvuyYWBuY39qqq8Up626Mpa86VKe4pXa1y4id6557C3aUFm0H+iOpOmkdfavaVGUpqPz+hvxUd++RomDshEVAZCgCe8CusowUIKK4FPJ3dxatp4FAFAFAFAc3LgUSxAHcmKASONt5PM8xMn48wy/2pigEbnFLQfJmBbIXABBlQYMCZOs/kaAcfWUzFM65wJKyJjvG8UBzbxVtgxV0ZVnMQwIHeT0pqBBb9uFi8mV9E5llukK069u9aFRaW7fL625X+PqCt+NOEm1Zv4qwwUqjOykSJA1I7d42quxWyqdSe+slxX45E5bSlToOLV2lk/a5n9vxXcBytbB35l0jXaCTr+lVktl09Yy8jqqeCU4xavmk75W8Nb/TzJbBccwxgzkcSPtElTI6mY/UV5+nqQ0V0V+M2ViZu9r+H4yYnxDitnDoYAvB4CAMN+ssNu8idqxhQq1Zqz3bakH/ABzqzUGrPjcqeJxD3WLuxJJkLJyjsANqtaO7Sa3Vp6nTYTZtPDwSSzXEt3AvEFwWwEts06AgaSNN9qsp4ujBXlJL5y1K/EYSnOd2xGxxa35d/D4gKRczq4OxkmY9u9bKdSNSKlHRmuvhI4mKdN3Wnpl6oq/CMVc4LdQXZuYG6YDxraYjX++OoBI1BBpK9KntCm93Ka+q+ehRJyw7s3eJYPpYvOuCs37bD7O/au23BB1hoO0Eag1E2RSjGq6TWqaZlipXipLmU7wn4RvYq95+KLFnOcZ9zr8bT000Hp7VaYjaEMNH/Xay9+RCcWs3q/lzRDwrDxq9zeDcyvkB21eMu+m9Vv8AldoN76v6/b+BuvmK8OwiYdmS4RABYEmAy/eB9Y1+XpWmviJ4t9tq3l58Cbhqrf8Ar4+49wOMwbI64fyiT9wLEk6SQQJHrtVdjKGM7SPapqPB/NHyRPq9tG0pX6ENxW3ZtoHFoFJyh11zECCdPuT1AIkHpE2dGM5vdvn8+vmR54+pRSkpPK/11/PiUm7jQxnmAzGASdAe/SIMfKrdYdxXkSMDtuUKcZVoyznq7pKL4t6ZcPUsXhnjyW5tXEDo4ItuZ+yadwdYEmZGsgVEq0Urvdz9yZtDD0cbS/VYZ31u87O2vmufHTU1bwphwtp7uUfaNmBgSVgAT7kEx61M2ZT7LDJvX5kcq22TPm94jrB2qb2jWb09jEVrcAoAoAoAoCL8Q2S6IAiOfNtEK85TladSAY20MGDBg0A3Xh10XPP8u1JJ+yzGNVVc+bL+0hcu3wmJ01AQwvAri2XTLaQsuIACE5VN281wCcoMQ2pjedKA7t8EcOZAI8y5cD+a+7FiPs4iRmynmiPfKAO/6GZVQILfJbsLl1CsbTEwYXRddDBg9KASxnB7lxnYon2qhWUXnAABbfKnMCGJjTUkTrIAmL+HF23ctXF5GDIQTJZSIJPvJ79D6UPGrqxgvHeC3cLeNm7MqZUja4uwYdwdyOh0PSayrTcGzqdi7Upypxw9eVpR04KS4f0RwdiNAJmInpO+nWNYrVZXOjdSahvNJZ8Xwvr6Z/QkeDcF88sM/lWgT5l4hmW2SJAY7CSBMkACZIkTmrrNnKbT2pTqTjSw7vFS3pO7zetk/e2R5xng2IwzMrKrhQCXtHMADMEgwRt7ajWtcZU20r2b0uSqv/IlGKUacm3yt+RDB+IrthSipNrmykiGEkmTBPUyaxrYCjWlvN5lI8TtSCc50m14Zrk8vwMcF4gvJaa2v3nzTElTsSJ6nTX0qXVw0JyUpaLgUmHxtejBwpuzk9ffXLxLL/Tdi7g2tYq0zBgRkXqNCCCToRpr3Gk7VBezsRTrKVPJc38z/BaPHRdG9WLvyXHqUXi/EbuHwt3h14F0lLmHc7hc0ldekT7EHcEVOpUo1Ksa8cnmpIw7TuOF7mp+F8Z5gVywm9ZQqZH4Y+RkfurncbC0Wkv2yzNtX98ZcGvqtSzYfiyJhRYNl/MCeX5YQ5SYic8Zcp3knb10qT+ppOF7/PDW5rKn4utHyUQSxtKnmMOglVk+5I/OstjK9VzeSbdiZs3PFx6X9iuNaWJ203FdK89Ts5QjJZo8tYy/Cq11wjrC6nVF0gdh7b6TUWNDDynJqKun9dSoo4KhLETclfTJ6LLguonirChDp/jUssq1Km6Ti1lb6F78K+DcO98MbTFAM5tswKAN8EiTmnWVPbX1qsFUnVnaVmlx6nz7s1FOMW7Phd29NDQwBa5Y5DtA+E9oGw6ipDaoScWu7J3VuDeq83muvkZHQUEEKN9zEDXc+prJRjZxprXXK2ur6tgdVMPAoAoAoAoBtjcQUCwBzOi69iYoDo4xBqWAEA5iRl1n723Q0B1dvqoEson4ZI1Pp3oBHh+NFxLZLKHdFYqDrqoJgbxrQCy4hDmAdeX4tRy+/agPVxCHLDqcwldRzDuO9AJXrzEhU6zzHpG8Dr2+dRKtabkoUuPHlbW3Plyu/E9M5+k3HKhW1cS3dMhgc7l0B/EuXKoOwhpJ2Fa6uHSV4ye9zu3/ABbpkapYhQe7KKkuRSreKwuhKXNehZzA/wBUtqPSoioYqb3YtX8l9bGyNXCSslGT6XdvewqcdiWUpYunD2eiLp0jUoQdeo2rosNsylQj3rSnxbz9E3/JIk+WRDYTA46XsWCroFNx7U5ZCQOWZiJ0WY9JqHtWjh6NsRUSTb3brm+nlqSsDWlRrKUYp/T05Da5jkZNNDmtqyHdczKDIPcE67VXqEk8+p1LxEXR3YvvKUVJPVXkk8vPLhYsvhrhgu3STbDqgJYFsu/bvVhs+neLnLwXHxKrb86L3acUm1dvpw/NyyW0BXDa2mDAooK/DmGhMHmIAjpvNWvGRz5W/HfBGu8Ou3C1v/MnUKQhzMGyg8+bQcw5Y+6NaoqmH7DGOpF5VM2uXl9+pjNZDjwminA4S4NAwyNG4ZWZQQf53NUuLqSVarDln5amzDqMpqEv2y+j5olON8cGEsl72Kj8KZJd/wDV5tx6gD1qNhqEcQ+5Tz+nzoSa+EhR/dN28rlSwiYvFsLt/DYgYQlWW2htjzCNVN1ndSQNwAI16bmxqTp0Kb7Oa3tG87LorJntCk95dx7uq5vq27fNB7jWtWXcHDnMGB8u40KoKKQCEJzEknlB/urdQqYicFvTytwWb152tkbMbtudFOEM37emrLXi8F52HtHEqFfK7EWwFysRmAGYwDoAR11qow2J7PEzdKV11zv7ETD4qvStUv3uP4EOF+GQt1Tmd3VhlzggBonYrEIYkmdxHrZSxlWv3FZX+Z+xLxG1K9aO68l0NK4dgBYTIDJJnYAyTLbbjf5aVPpUXRW7firffx4+WRVXuSVTjw8CgbV4kloD2vQFAFAFAFAR/HOHm/bFsMV5lJIMGAZMf3daAaf0U7XbNx1txby6DblW8oKgjT9qunTUSYkgJDhLqCPKtXQyG3lckBRncgfCeUq4BAiMg36Ae4LgbJbiED+ZYbMN4t27SNrEzCOB6H1NAI4XgTKgVkDZLZQHzWGaYBiFkAxmMkwwG+9AK2uH3lZHIXNs7BgSUDuQpQIBmAfRlK6sZkCDjO9sgS8wUZhl5YIn4SY69tIn2rTO0Jxlws14Xtb2t6AY8X4LbxBTz5a1bObyyYRmEwX7xJ0OnvXm44z3pPu204a3uYyipZMy/jfhe1h8J5qXkuOMqXgpU5S11WVhHwwFFs9595nYCK7RPozDD0lGd78yJa8qrMiIq0s2yYeGxibKfWBKLeVkMDUKSPi05c3SNdOlc5tXE4fEyjQTUt13819Hb5oXuyaFPecqiu1ovn3K9xXhi3RIOW4vwsBvBkA/6PX8qiUqrhk9C5x+BeKUZxW7Pny4pPnnbw1QpwHjj+YFYFbgjOknnUfh7iBtVtg/9Xdb7r+nziUte2MvFx3aq/8ArPNr6v7lts8VtPduZcMsuoCgwMp1kgHQe47VLq4mnTj3p6eLKmthqlCKlUTS+eg68YG5a4PiLAWyUyAtcDMGY511KwZbTfN06bVydHaTxGLW9e7b14LOy+Ijy0M74X4zGHwFqwi5ryu5AIMCWlSe+p2HaplXZ/a15zk8mkjGnNxnFpae458PYRvrKYrHzcYkHm1ydmy7GPw7D3qRWwz7Ds6D3fAvqOzKjXbV85cn9/mXtpnFuJC4wt2G5QSzOumZiBOXsun61z9SMaa0z18ybhaTUe0qrPRJ8lz+aEX9RCt5i6ONQ25n51r7eUo7ktDJ4bDzm5Spq742JrC4t7qK5y6PBRYLExuEbSDMCepArGGGjTacc28kUOOw/YVd1aarwLxwTg62ASQC7b6aDQSBqeoknqa6fC4VUY55t6/jwK5u5JpbA2AHsKkRpxj+1JHh1WYCgCgCgCgCgCgPGYASTAG5NAJnEJlzZ1y/ikR+dAdXLyqAWYAHQEkCZoBtxXGizauPK5lR2VSfiKqTtudulAOVvKTlDDMNSJEj5UByMQkE51hfiMjT3PSgOvNUnLIJImJGo7x2o1cHgsL+Efz6VqVGmtECr3fo+wfm+YiFQSc9sE5GBGojoCYMDTTbtko7st6OprjSjGW8jl/AmFthns2YuLzJmd25gZHxk9o+dY4ueJrQffayySyv42SbJlCqlUW/pxGZRWEZQVadx90k6H1B0I7iuNmnCWXivnTQuryi78V7/wA6le4h4PtEM1p2UwSF0IkToOu/rUujjZqSU8yfT2lVWUs18zM/xPDBftgqct1dUfqD2Poa6xm3EYNV6acXaa0fzgKcA4j9YPlXFy4hTDDaTMSK11JKMHKWiNNDHwqUpxxEe9FPeXOxM+OeDXrOAdjdZlIBIMarmA5dTpMbwaqMLXhOvG8N26y4+vkc3UnQkpWppPhZvL7fNCmeB8AjZrrCWUws7DSZ96umW2wsNTlerLNp5dOpasdGQzRHR1P2krgrq28qyc2Rc4YQVaNR7evrXOYyneba5kdRlOmpels7ofPihGmpOwqDGlK5rVN8S8eDfDvlKLt0N5jahSdE7cv446nbbvXQYPCKFpyj3vLI5vauLhWqbsLWWV+f8FsqyKoKAKAKAKAKAKAKAKAjePAZFY5YR1Yh5CtuOYwYgkMCdJVdt6AiOF4Us9y+lm0VN5mCq2jZrNlfMDZcpcFGUwI1bUxqA7s8LuW8p8u3d5bi5C0C3nctlQlTyQQh0GltYHSgG2N4HdNi7ZFu1dNy0qB3YjKRbyweUnKCMwgzLHbcgOsTwRmVgpVHa5fY3F3AuW7igyIJILL1+7voKARTgzQSbUEKigC7+F1YZYtgQpUFcw11BCgmQFcNg79t1fKpIXngjnhIAAyDK0gCQQpAOkkQBPCgCgCgIPjHCCSbloCSZZNYJ/EpGobv36g1UbQwO/34K/Nfddfcn4fGbq3Z6cH9uq9uDIO/NsAuCqyYJEjRWJ1QnoDoQDptVR+ik81p85fdIsKco1f2O/8AdtH48yh8W4apu5sI6vnJJt7QT0XNBIJ6RpV3hcU4wUKuduJcUJVace+rW+cMiqeLOA4q1/nYtm29uC0RMdGgE6Dqe3tUpYmlKShz6MqdqRjO2IparJ9V8yfQkuOcdGL4TcuZteRXXTR86zMATvIJ71UUKDo41QtlnbXSz56EOVOg8LKrBZ+2ZEfRtw3EX1v+QmfIbeYZlEZg0HmI/DVzWxNKjnUdvn0N2x8ZCgpRm9bF/wAL4HxDo73mVGVSUtqQZboGI0AntNVM9vYZy3KTvzfBZ28839yzntODnFW7t8/AqNy9MnVpMGDrMwZMzIO/WttnfMvnKO7aKutMuHD6Fw+ja0/1pLuptp9mSdea4OUSeoCz/XHetlG0JxdtXb6fPQ4jbeM38V2dOXcirPPJv72yRrl25BiSNY0HpOulTKlS0rXa8F0vnk7FUKW23B3Bj+P8a2wk3dPh/YO6zAUAUAUAUAUAUAUAy4xjDat5gVBL20BbYZ7ipJEiYzTEiY3FAOTeUTJBIEkDfadhrQDJuLJnCqRpc8t50y/Ym6D+UDX1oBQ4yb4thkyhA57tJIEa6AZexmelAd3cVluKhgAo7Ek7ZSg/56AXa6oAJYAGIMjWdooD03BMSJAmJ6d/agPVYESDIPWgPaAKA5ZorGUrAiePYIXrRKgF1hhr8UTKyO65l9JqHWpwqxc46r6+mvHwJeDrKlVTlo8n06+TszLcYhtcloEK3L5h+JuhUn7kbFN9NZqCnfQ7GlJVO9N5rO3BdevR6cjjGOtx7tp9VzXMpico1kEDUoQNe2/efVe+RjK1OiqktLd7qre/vpytj+Mz2DdsiQjxoeqhsy/MRE+9WyUZ2k9V+Dh41XuvdyjL2TyL/wDQdjTauYkkrkPkqwYxMswBHtqT/hULaWA/VQVtVfJ6O9summT4OxMwVPtFJK99V5X9zbbF1HUZHBnm1mY6H2139q46rsqpTg6auru7unotM0mnq9HyNkt6D76Kjf8Ao6e7iHcXEt2HbMIBLmdWhCAo1JhiWG2ldZgoOdGMqjztyeduKvbLqZV9r4tw7GDUVzWr/DLn/RVrD4TyrIyrbKtO7FgwYsxO7GN/4VOqxUqTUcrfQp3FRjkSas+xVZ7yYP6fpWMXW0nFX555/R+htELfFLIueUbn2hOuhAJ7AkROkAT909qkQjurPV6m79NU3N+2RIVmaAoAoAoAoAoAoAoBlxfCebbCwD9pZbm2hLqMf0U0BCXeCXCLSizam2bua9m1bPZuJmELOZmcFgTpr8WhoB5a4LzksqEG+twyAZC4YWxOm4cSPzoBKzwR1FyAkkOE9B59y4qzGgyso02+VAdXeEPdui46LlL5ijEGIFnLOkTNqfTSgEbvBHBnKGX7UKgKAKGuMw0dCIYMA0bZBo3QDo8GYFlFsFSgV5uA54RF0YrmDcgH4SFBOrGAJXhK3FQI6iRJkZRoXbKCFAGbLGaBEnSgH1AFAJ3AdCBO4j0P/Stc07poCQt6ZVXKDoToIHWAOutaFT7vZwjZPwVl06no1x3A7V1sxBVtJZDBMbZhs0eoNZzw8JyuyTRxlWmt1Zrk8/TivIov0j8EXD4dWW9chrgQpCQ5IZpJQLEBT31j3rRUoQpLeLDC9ttCsqe9upK7tm7aWW9e3kYx4xsjKjfekj3BE/vH61lhZNyaJe28FRw+HpRpq1svLXPz9yX+iK5ku3rgZQyi0AHBiGZgTI2jT86mlfstbynBp2dtOl/c1fhnh9sVcVxedBZdov221ZtGyojSAokg7gxGuoGMlexltTclTUHdSyaXLhm+N+v93w2uXKwJA2I6jpMddP0qNKmt3s5q6Wn29PnIqQxNkvbuLtmUgflFbdxuMr8fwYyV1YWw9zMit+IA/mJrZF3SYTurlYbw5dGKzq1tbecPqCWIBDEHbdtJkxAMGvcydLH1HT7NLpfpppw9Se4vjvJtFwJOgA9T3rRiq/YUnUtexCQ14NxR7jtbuBcwEyu3TTc/iHXv2rTg8XKtKUJqzVtM9T1qxL1OPAoAoAoAoAoAJoDnOImRHegPSw70AzXiAZ1VdQWuKfQpof1oB3nG8iKA9LDuKAMw70AA0B7QBQBQBQBQEfxzhFrF2Ws3QcpgggwVI2IPcVjOCkrM34bEzw9RVIanzr9MPh/6jdsWvOFwMruOWCBIAnUg9dR2NaqVHs2ybtLabxkYJxta9+t7Fm/ybbQY4+QCIw4IOxnza3lXFtZo3K3bCgBQABsAIA+Qoettu7OqHgUA2tApK5SVklSI2OsGSNunpFYK8crGKyFbYO507DsP7/8ACslzZ6F+yrqVYSp3BryUVJOMldHojguH27M5FidzJJPzOvX9a10aFOirU42A6rcAoAoAoAoAoCM4/HlqzZSiupZXMK41EEnQakEToSoBImaAgcFgDdNy5btqtvzmIS2bZDTZsrnGdTbzAqykL3bWZBAfJwCFfkXP5SLbJIJRg914DZRAUusQABAjYUApe4K5R1TKhY4gyNP2hOUkgb676xQCdjgcnmtQua1Kt5UHISZyW0C6GIJk+gjUDi9wR5+HMn2gVB5UKGuMw0uoRBVgDGoyDQ9AOm4MwLAW8ytbCuS6ktCKvK5XMG5BoeQgSRLGgJXg6uqBHWCJ1AUCCzZQQsLnywWgRJMUA/oAoAoAoAoAoD5k+nbiPm8WdQdLNu3b+cFz/vI+VDxl1/ybLEWcY/4rlpf7Ksf+eh6jZqAKAKAKAKAq30gcfvYKzauWQpJuANmBIIyk5dNRMbjtWmtUcI3RM2fh44jEKnN2TT+ifj4+Q68MeLLGNEKcl0CWtMdfdT95fUfOKUq0anibcfsythH3s48GvvyfxE/W4rgoAoAoAoAoDw0B5mEbiKAR4hifLtu+hKozAHrlBMfpQCwbQE+lAezrHWgIvhPE2vMuiqDYs3SJJM3M2g9Bk+ebpGoEpmG060B5nETIigEziVzhJ5ipYewIB/8AEKAVDDuNdqAQwOINxSxEc9xf7Lsv65ZoBxQBQHF66EVmYwqgknsAJJoD4047xI4rE3sQZm7cd4PQMxIHyED5UPDfP8nfDFeG3HI+PEOR7BEX94ah6aiGB60B7QBQBQHgYd6AacV4baxNprV1cyn8wehB6EV5KKkrM9jKUZKUXZrQrfB/o+wmHvLdD3HZTKBisAjrygEx+Vao0IRdyZX2jia0OznLLokr+Nl/BcK3EIKAKAKAKAKAY8XwxdVhQ4VwzWzEOonTXSQSGAOhKgEiZAEVgOCA3GZ8NbS2bjuqHK0TZtJJUcqsSryFkazJJNAN8Zwa4bD22sJfuPYVFZmA8thbywWPMFzcwZATLHQQDQErx3Bm5bQC3nKmR8EA5SoLLc5WXmIPWDprQDHDcGcXsz5mbzWueYDZAgkkLOTzdAQmWYKjfpQC3CuClIzcrfV8PbLIYbNbz5hmGsar7xQHmL4YxNweSrs5lbxK6DKBlY/GvVeUHRp3JFAeDhGdgfq6W7ea2TbOTUpn5iqyvVY6mNYgUAnd4CSjLkQ/Z4pF20Fy6SijsuQxGw2oBS/wmGuKlhOdlNu6Mo8kADp8QKsGcBRBLGYkmgJbh1oohDROe63ya4zD9CK8ugOcw703lzAZh3rzeXMFA+mzxCMLw10VvtMQfJX/AFSJuH2yyPdxXqaegPmKvTE+pvomwJt8Gwygwzo7z2NxmYH8iPyrHeXMyLFlcEFLYtgKAY8vNv8AcMxG/wAUfnTeXMCYS/B3BbISQbe+VQ2afbTL19Ir3eQO7gxA0UmdYPJH3tWnWfh20pdAc2TdBbMCwg5fhEwTG3UiJOgBr0DU4VhbyC0SsgID5ZKLlgkyYJ3jf4hPWAFcPYIZz5eUbRynONdZDfESZltp9TQCNjBtKHyshzhj+zgACMuhJgDaNzMgAxQExQBQBQBQBQBQBQBQBQBQBXjBwwPQ1rkp8AIur960SjW4M9yEHt3e9R508TwZ7kN3s3vWos6OLPchB7F/1qNKhjOouhu+HxHrWp0MVxueZiD4bE9687GvxTMHv8xB8Li+9e9lPjGRi1U5lL8Y/R5i+IXVd8RlVFyonlkxOpM5hqdOnQVPw2IlQi0qbdwlPiQH/wAE7/8A+yP+6/8AfUn/ACM//Ez20uX1/g0jh3CcVZtW7SnltqqDTooAH7qqpxnOTluyzMbVeaHqYXFd6w7KrwjIySqcxdMNie9edjiOCZkt7mOEw9/1rJUMXwuZDhLF71rfCjjD3IXS1d9alQpYoZC6W7nepMIYjizzIXVX71IjGrxZ5kKqDW5KXE8OqzAUAUAUAUAUAUAUAUAUAUAUAUAUAUAUAUAUAUAUAUAUAUAUAUAUAUAUAUAUAUAUAUAUAUAUAUAUAUAUAUAUAUAUAUAUAUAUAUAUAUAUAUAUAUAUAUAUAUAUAUAUAUAUAUAUAUAUAUAUAUAUAUAUAUAUAUAUAUAUAUAUAUAUAUAUAUAUAUAUAUAUAUAUAUAUAUAUAUAUAUAUAUAUAUAUAUAUAUAUAUAUAUAUAUAUAUAUAUAUA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1514" name="Picture 10" descr="https://images-na.ssl-images-amazon.com/images/I/615tQB5NttL._SY355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0"/>
            <a:ext cx="691576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486" name="Picture 6" descr="http://www.mirabellecreations.com/wp-content/uploads/2016/01/Fruits-of-the-Spirit-prints-mirabellecreation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2974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2</cp:revision>
  <dcterms:created xsi:type="dcterms:W3CDTF">2018-07-11T06:21:31Z</dcterms:created>
  <dcterms:modified xsi:type="dcterms:W3CDTF">2018-07-11T06:36:29Z</dcterms:modified>
</cp:coreProperties>
</file>