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8" r:id="rId3"/>
    <p:sldId id="279" r:id="rId4"/>
    <p:sldId id="275" r:id="rId5"/>
    <p:sldId id="276" r:id="rId6"/>
    <p:sldId id="280" r:id="rId7"/>
    <p:sldId id="277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>
        <p:scale>
          <a:sx n="100" d="100"/>
          <a:sy n="100" d="100"/>
        </p:scale>
        <p:origin x="60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9CD43F73-E333-47FC-A987-F2A2E0D2E13D}"/>
    <pc:docChg chg="custSel addSld delSld modSld sldOrd">
      <pc:chgData name="Claire Law" userId="bf4fcf482ff63a0a" providerId="LiveId" clId="{9CD43F73-E333-47FC-A987-F2A2E0D2E13D}" dt="2018-07-10T20:00:20.514" v="125" actId="2696"/>
      <pc:docMkLst>
        <pc:docMk/>
      </pc:docMkLst>
      <pc:sldChg chg="del">
        <pc:chgData name="Claire Law" userId="bf4fcf482ff63a0a" providerId="LiveId" clId="{9CD43F73-E333-47FC-A987-F2A2E0D2E13D}" dt="2018-07-10T17:49:23.754" v="33" actId="2696"/>
        <pc:sldMkLst>
          <pc:docMk/>
          <pc:sldMk cId="2523084253" sldId="259"/>
        </pc:sldMkLst>
      </pc:sldChg>
      <pc:sldChg chg="del">
        <pc:chgData name="Claire Law" userId="bf4fcf482ff63a0a" providerId="LiveId" clId="{9CD43F73-E333-47FC-A987-F2A2E0D2E13D}" dt="2018-07-10T20:00:19.298" v="122" actId="2696"/>
        <pc:sldMkLst>
          <pc:docMk/>
          <pc:sldMk cId="1990247073" sldId="260"/>
        </pc:sldMkLst>
      </pc:sldChg>
      <pc:sldChg chg="del">
        <pc:chgData name="Claire Law" userId="bf4fcf482ff63a0a" providerId="LiveId" clId="{9CD43F73-E333-47FC-A987-F2A2E0D2E13D}" dt="2018-07-10T20:00:19.072" v="121" actId="2696"/>
        <pc:sldMkLst>
          <pc:docMk/>
          <pc:sldMk cId="3696981377" sldId="261"/>
        </pc:sldMkLst>
      </pc:sldChg>
      <pc:sldChg chg="del">
        <pc:chgData name="Claire Law" userId="bf4fcf482ff63a0a" providerId="LiveId" clId="{9CD43F73-E333-47FC-A987-F2A2E0D2E13D}" dt="2018-07-10T20:00:16.425" v="114" actId="2696"/>
        <pc:sldMkLst>
          <pc:docMk/>
          <pc:sldMk cId="3365830280" sldId="263"/>
        </pc:sldMkLst>
      </pc:sldChg>
      <pc:sldChg chg="del">
        <pc:chgData name="Claire Law" userId="bf4fcf482ff63a0a" providerId="LiveId" clId="{9CD43F73-E333-47FC-A987-F2A2E0D2E13D}" dt="2018-07-10T20:00:16.924" v="115" actId="2696"/>
        <pc:sldMkLst>
          <pc:docMk/>
          <pc:sldMk cId="1156664930" sldId="264"/>
        </pc:sldMkLst>
      </pc:sldChg>
      <pc:sldChg chg="del">
        <pc:chgData name="Claire Law" userId="bf4fcf482ff63a0a" providerId="LiveId" clId="{9CD43F73-E333-47FC-A987-F2A2E0D2E13D}" dt="2018-07-10T20:00:17.576" v="117" actId="2696"/>
        <pc:sldMkLst>
          <pc:docMk/>
          <pc:sldMk cId="2656074317" sldId="265"/>
        </pc:sldMkLst>
      </pc:sldChg>
      <pc:sldChg chg="del">
        <pc:chgData name="Claire Law" userId="bf4fcf482ff63a0a" providerId="LiveId" clId="{9CD43F73-E333-47FC-A987-F2A2E0D2E13D}" dt="2018-07-10T20:00:17.318" v="116" actId="2696"/>
        <pc:sldMkLst>
          <pc:docMk/>
          <pc:sldMk cId="3668035389" sldId="266"/>
        </pc:sldMkLst>
      </pc:sldChg>
      <pc:sldChg chg="del">
        <pc:chgData name="Claire Law" userId="bf4fcf482ff63a0a" providerId="LiveId" clId="{9CD43F73-E333-47FC-A987-F2A2E0D2E13D}" dt="2018-07-10T20:00:17.846" v="118" actId="2696"/>
        <pc:sldMkLst>
          <pc:docMk/>
          <pc:sldMk cId="2367938403" sldId="267"/>
        </pc:sldMkLst>
      </pc:sldChg>
      <pc:sldChg chg="del">
        <pc:chgData name="Claire Law" userId="bf4fcf482ff63a0a" providerId="LiveId" clId="{9CD43F73-E333-47FC-A987-F2A2E0D2E13D}" dt="2018-07-10T20:00:18.454" v="119" actId="2696"/>
        <pc:sldMkLst>
          <pc:docMk/>
          <pc:sldMk cId="2109698519" sldId="268"/>
        </pc:sldMkLst>
      </pc:sldChg>
      <pc:sldChg chg="del">
        <pc:chgData name="Claire Law" userId="bf4fcf482ff63a0a" providerId="LiveId" clId="{9CD43F73-E333-47FC-A987-F2A2E0D2E13D}" dt="2018-07-10T20:00:18.822" v="120" actId="2696"/>
        <pc:sldMkLst>
          <pc:docMk/>
          <pc:sldMk cId="1198648240" sldId="269"/>
        </pc:sldMkLst>
      </pc:sldChg>
      <pc:sldChg chg="del">
        <pc:chgData name="Claire Law" userId="bf4fcf482ff63a0a" providerId="LiveId" clId="{9CD43F73-E333-47FC-A987-F2A2E0D2E13D}" dt="2018-07-10T20:00:19.859" v="123" actId="2696"/>
        <pc:sldMkLst>
          <pc:docMk/>
          <pc:sldMk cId="2930154804" sldId="270"/>
        </pc:sldMkLst>
      </pc:sldChg>
      <pc:sldChg chg="del">
        <pc:chgData name="Claire Law" userId="bf4fcf482ff63a0a" providerId="LiveId" clId="{9CD43F73-E333-47FC-A987-F2A2E0D2E13D}" dt="2018-07-10T20:00:20.322" v="124" actId="2696"/>
        <pc:sldMkLst>
          <pc:docMk/>
          <pc:sldMk cId="249226402" sldId="271"/>
        </pc:sldMkLst>
      </pc:sldChg>
      <pc:sldChg chg="del">
        <pc:chgData name="Claire Law" userId="bf4fcf482ff63a0a" providerId="LiveId" clId="{9CD43F73-E333-47FC-A987-F2A2E0D2E13D}" dt="2018-07-10T20:00:20.514" v="125" actId="2696"/>
        <pc:sldMkLst>
          <pc:docMk/>
          <pc:sldMk cId="162841956" sldId="272"/>
        </pc:sldMkLst>
      </pc:sldChg>
      <pc:sldChg chg="addSp delSp modSp add">
        <pc:chgData name="Claire Law" userId="bf4fcf482ff63a0a" providerId="LiveId" clId="{9CD43F73-E333-47FC-A987-F2A2E0D2E13D}" dt="2018-07-10T19:23:38.458" v="111" actId="14100"/>
        <pc:sldMkLst>
          <pc:docMk/>
          <pc:sldMk cId="4172258358" sldId="273"/>
        </pc:sldMkLst>
        <pc:spChg chg="add del mod">
          <ac:chgData name="Claire Law" userId="bf4fcf482ff63a0a" providerId="LiveId" clId="{9CD43F73-E333-47FC-A987-F2A2E0D2E13D}" dt="2018-07-10T19:23:32.842" v="108" actId="478"/>
          <ac:spMkLst>
            <pc:docMk/>
            <pc:sldMk cId="4172258358" sldId="273"/>
            <ac:spMk id="2" creationId="{5626A2C0-BF38-4EB6-ACF3-ECAE526FE8EA}"/>
          </ac:spMkLst>
        </pc:spChg>
        <pc:picChg chg="add mod">
          <ac:chgData name="Claire Law" userId="bf4fcf482ff63a0a" providerId="LiveId" clId="{9CD43F73-E333-47FC-A987-F2A2E0D2E13D}" dt="2018-07-10T19:23:38.458" v="111" actId="14100"/>
          <ac:picMkLst>
            <pc:docMk/>
            <pc:sldMk cId="4172258358" sldId="273"/>
            <ac:picMk id="4" creationId="{35223A2A-AD4E-4941-BE12-96BB4D968180}"/>
          </ac:picMkLst>
        </pc:picChg>
        <pc:picChg chg="add del">
          <ac:chgData name="Claire Law" userId="bf4fcf482ff63a0a" providerId="LiveId" clId="{9CD43F73-E333-47FC-A987-F2A2E0D2E13D}" dt="2018-07-10T19:23:24.754" v="105" actId="478"/>
          <ac:picMkLst>
            <pc:docMk/>
            <pc:sldMk cId="4172258358" sldId="273"/>
            <ac:picMk id="1026" creationId="{892AA7A5-2251-4FBE-8175-C9BB4444738F}"/>
          </ac:picMkLst>
        </pc:picChg>
      </pc:sldChg>
      <pc:sldChg chg="addSp delSp modSp add">
        <pc:chgData name="Claire Law" userId="bf4fcf482ff63a0a" providerId="LiveId" clId="{9CD43F73-E333-47FC-A987-F2A2E0D2E13D}" dt="2018-07-10T17:49:58.892" v="45" actId="14100"/>
        <pc:sldMkLst>
          <pc:docMk/>
          <pc:sldMk cId="892848271" sldId="274"/>
        </pc:sldMkLst>
        <pc:spChg chg="add del mod">
          <ac:chgData name="Claire Law" userId="bf4fcf482ff63a0a" providerId="LiveId" clId="{9CD43F73-E333-47FC-A987-F2A2E0D2E13D}" dt="2018-07-10T17:49:39.439" v="38" actId="478"/>
          <ac:spMkLst>
            <pc:docMk/>
            <pc:sldMk cId="892848271" sldId="274"/>
            <ac:spMk id="2" creationId="{C2370BFA-085A-4001-A60A-F56756A516B0}"/>
          </ac:spMkLst>
        </pc:spChg>
        <pc:picChg chg="add mod">
          <ac:chgData name="Claire Law" userId="bf4fcf482ff63a0a" providerId="LiveId" clId="{9CD43F73-E333-47FC-A987-F2A2E0D2E13D}" dt="2018-07-10T17:49:58.892" v="45" actId="14100"/>
          <ac:picMkLst>
            <pc:docMk/>
            <pc:sldMk cId="892848271" sldId="274"/>
            <ac:picMk id="5122" creationId="{CA9181D0-3E33-4420-8E58-B821ECDDDD7F}"/>
          </ac:picMkLst>
        </pc:picChg>
      </pc:sldChg>
      <pc:sldChg chg="addSp modSp add ord">
        <pc:chgData name="Claire Law" userId="bf4fcf482ff63a0a" providerId="LiveId" clId="{9CD43F73-E333-47FC-A987-F2A2E0D2E13D}" dt="2018-07-10T18:37:57.974" v="84" actId="1076"/>
        <pc:sldMkLst>
          <pc:docMk/>
          <pc:sldMk cId="1253973906" sldId="275"/>
        </pc:sldMkLst>
        <pc:spChg chg="add mod">
          <ac:chgData name="Claire Law" userId="bf4fcf482ff63a0a" providerId="LiveId" clId="{9CD43F73-E333-47FC-A987-F2A2E0D2E13D}" dt="2018-07-10T18:37:57.974" v="84" actId="1076"/>
          <ac:spMkLst>
            <pc:docMk/>
            <pc:sldMk cId="1253973906" sldId="275"/>
            <ac:spMk id="2" creationId="{B532BEA7-7978-4758-9D24-1106D883DD93}"/>
          </ac:spMkLst>
        </pc:spChg>
        <pc:picChg chg="add mod">
          <ac:chgData name="Claire Law" userId="bf4fcf482ff63a0a" providerId="LiveId" clId="{9CD43F73-E333-47FC-A987-F2A2E0D2E13D}" dt="2018-07-10T18:37:55.335" v="83" actId="1076"/>
          <ac:picMkLst>
            <pc:docMk/>
            <pc:sldMk cId="1253973906" sldId="275"/>
            <ac:picMk id="2050" creationId="{061ADB4A-BA3E-4BC7-9C5F-8C47AD42F623}"/>
          </ac:picMkLst>
        </pc:picChg>
      </pc:sldChg>
      <pc:sldChg chg="addSp delSp modSp add ord">
        <pc:chgData name="Claire Law" userId="bf4fcf482ff63a0a" providerId="LiveId" clId="{9CD43F73-E333-47FC-A987-F2A2E0D2E13D}" dt="2018-07-10T18:45:24.503" v="98" actId="1076"/>
        <pc:sldMkLst>
          <pc:docMk/>
          <pc:sldMk cId="3068601778" sldId="276"/>
        </pc:sldMkLst>
        <pc:spChg chg="add mod">
          <ac:chgData name="Claire Law" userId="bf4fcf482ff63a0a" providerId="LiveId" clId="{9CD43F73-E333-47FC-A987-F2A2E0D2E13D}" dt="2018-07-10T18:45:24.503" v="98" actId="1076"/>
          <ac:spMkLst>
            <pc:docMk/>
            <pc:sldMk cId="3068601778" sldId="276"/>
            <ac:spMk id="2" creationId="{931C5A62-9E1C-42CF-B682-D30F3A7A2F81}"/>
          </ac:spMkLst>
        </pc:spChg>
        <pc:picChg chg="add del mod">
          <ac:chgData name="Claire Law" userId="bf4fcf482ff63a0a" providerId="LiveId" clId="{9CD43F73-E333-47FC-A987-F2A2E0D2E13D}" dt="2018-07-10T17:34:15.657" v="14" actId="478"/>
          <ac:picMkLst>
            <pc:docMk/>
            <pc:sldMk cId="3068601778" sldId="276"/>
            <ac:picMk id="3074" creationId="{B1A99E63-BBB1-4C5E-966C-8D24FED0B6E7}"/>
          </ac:picMkLst>
        </pc:picChg>
        <pc:picChg chg="add mod">
          <ac:chgData name="Claire Law" userId="bf4fcf482ff63a0a" providerId="LiveId" clId="{9CD43F73-E333-47FC-A987-F2A2E0D2E13D}" dt="2018-07-10T18:45:20.940" v="97" actId="1076"/>
          <ac:picMkLst>
            <pc:docMk/>
            <pc:sldMk cId="3068601778" sldId="276"/>
            <ac:picMk id="3076" creationId="{64F30159-FC4D-4221-87B4-2D729BB827B0}"/>
          </ac:picMkLst>
        </pc:picChg>
      </pc:sldChg>
      <pc:sldChg chg="addSp delSp modSp add ord">
        <pc:chgData name="Claire Law" userId="bf4fcf482ff63a0a" providerId="LiveId" clId="{9CD43F73-E333-47FC-A987-F2A2E0D2E13D}" dt="2018-07-10T19:23:45.046" v="113" actId="14100"/>
        <pc:sldMkLst>
          <pc:docMk/>
          <pc:sldMk cId="745354488" sldId="277"/>
        </pc:sldMkLst>
        <pc:spChg chg="add del">
          <ac:chgData name="Claire Law" userId="bf4fcf482ff63a0a" providerId="LiveId" clId="{9CD43F73-E333-47FC-A987-F2A2E0D2E13D}" dt="2018-07-10T17:36:13.088" v="22" actId="478"/>
          <ac:spMkLst>
            <pc:docMk/>
            <pc:sldMk cId="745354488" sldId="277"/>
            <ac:spMk id="2" creationId="{207B1724-AC16-4398-BE0F-CFF43592C465}"/>
          </ac:spMkLst>
        </pc:spChg>
        <pc:spChg chg="add">
          <ac:chgData name="Claire Law" userId="bf4fcf482ff63a0a" providerId="LiveId" clId="{9CD43F73-E333-47FC-A987-F2A2E0D2E13D}" dt="2018-07-10T17:36:11.115" v="21"/>
          <ac:spMkLst>
            <pc:docMk/>
            <pc:sldMk cId="745354488" sldId="277"/>
            <ac:spMk id="3" creationId="{F0675421-1018-4CE3-BAA8-C0598A48AE29}"/>
          </ac:spMkLst>
        </pc:spChg>
        <pc:picChg chg="add mod">
          <ac:chgData name="Claire Law" userId="bf4fcf482ff63a0a" providerId="LiveId" clId="{9CD43F73-E333-47FC-A987-F2A2E0D2E13D}" dt="2018-07-10T19:23:45.046" v="113" actId="14100"/>
          <ac:picMkLst>
            <pc:docMk/>
            <pc:sldMk cId="745354488" sldId="277"/>
            <ac:picMk id="4102" creationId="{28E4E366-BCC4-4E7D-94FF-48619F7966AB}"/>
          </ac:picMkLst>
        </pc:picChg>
        <pc:picChg chg="add del mod ord">
          <ac:chgData name="Claire Law" userId="bf4fcf482ff63a0a" providerId="LiveId" clId="{9CD43F73-E333-47FC-A987-F2A2E0D2E13D}" dt="2018-07-10T19:23:29.518" v="107"/>
          <ac:picMkLst>
            <pc:docMk/>
            <pc:sldMk cId="745354488" sldId="277"/>
            <ac:picMk id="4104" creationId="{F204DD28-C381-47FA-A1FC-C0F543DBF634}"/>
          </ac:picMkLst>
        </pc:picChg>
      </pc:sldChg>
      <pc:sldChg chg="addSp add">
        <pc:chgData name="Claire Law" userId="bf4fcf482ff63a0a" providerId="LiveId" clId="{9CD43F73-E333-47FC-A987-F2A2E0D2E13D}" dt="2018-07-10T18:19:22.826" v="47"/>
        <pc:sldMkLst>
          <pc:docMk/>
          <pc:sldMk cId="3437009562" sldId="278"/>
        </pc:sldMkLst>
        <pc:picChg chg="add">
          <ac:chgData name="Claire Law" userId="bf4fcf482ff63a0a" providerId="LiveId" clId="{9CD43F73-E333-47FC-A987-F2A2E0D2E13D}" dt="2018-07-10T18:19:22.826" v="47"/>
          <ac:picMkLst>
            <pc:docMk/>
            <pc:sldMk cId="3437009562" sldId="278"/>
            <ac:picMk id="6146" creationId="{583E0A8E-60A7-4E69-813A-558B2A2F1428}"/>
          </ac:picMkLst>
        </pc:picChg>
      </pc:sldChg>
      <pc:sldChg chg="addSp modSp add ord">
        <pc:chgData name="Claire Law" userId="bf4fcf482ff63a0a" providerId="LiveId" clId="{9CD43F73-E333-47FC-A987-F2A2E0D2E13D}" dt="2018-07-10T18:37:32.668" v="77" actId="1076"/>
        <pc:sldMkLst>
          <pc:docMk/>
          <pc:sldMk cId="3558132100" sldId="279"/>
        </pc:sldMkLst>
        <pc:picChg chg="add mod">
          <ac:chgData name="Claire Law" userId="bf4fcf482ff63a0a" providerId="LiveId" clId="{9CD43F73-E333-47FC-A987-F2A2E0D2E13D}" dt="2018-07-10T18:37:32.668" v="77" actId="1076"/>
          <ac:picMkLst>
            <pc:docMk/>
            <pc:sldMk cId="3558132100" sldId="279"/>
            <ac:picMk id="7170" creationId="{E2977A4D-1477-4FAB-8664-03F9111AC4A0}"/>
          </ac:picMkLst>
        </pc:picChg>
      </pc:sldChg>
      <pc:sldChg chg="addSp modSp add">
        <pc:chgData name="Claire Law" userId="bf4fcf482ff63a0a" providerId="LiveId" clId="{9CD43F73-E333-47FC-A987-F2A2E0D2E13D}" dt="2018-07-10T19:14:19.162" v="104" actId="14100"/>
        <pc:sldMkLst>
          <pc:docMk/>
          <pc:sldMk cId="2484238519" sldId="280"/>
        </pc:sldMkLst>
        <pc:picChg chg="add mod">
          <ac:chgData name="Claire Law" userId="bf4fcf482ff63a0a" providerId="LiveId" clId="{9CD43F73-E333-47FC-A987-F2A2E0D2E13D}" dt="2018-07-10T19:14:19.162" v="104" actId="14100"/>
          <ac:picMkLst>
            <pc:docMk/>
            <pc:sldMk cId="2484238519" sldId="280"/>
            <ac:picMk id="8194" creationId="{27AC1521-4D36-4DF8-B4C6-253283981C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13/07/2018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world cup logo">
            <a:extLst>
              <a:ext uri="{FF2B5EF4-FFF2-40B4-BE49-F238E27FC236}">
                <a16:creationId xmlns:a16="http://schemas.microsoft.com/office/drawing/2014/main" xmlns="" id="{CA9181D0-3E33-4420-8E58-B821ECDDD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9808" y="608374"/>
            <a:ext cx="5112385" cy="564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2848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Hyde Park screening is the biggest public screening of a football match in 22 years">
            <a:extLst>
              <a:ext uri="{FF2B5EF4-FFF2-40B4-BE49-F238E27FC236}">
                <a16:creationId xmlns:a16="http://schemas.microsoft.com/office/drawing/2014/main" xmlns="" id="{583E0A8E-60A7-4E69-813A-558B2A2F1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85738"/>
            <a:ext cx="9220200" cy="648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7009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to Fifa - football as we know it today was actually invented in England in 1863">
            <a:extLst>
              <a:ext uri="{FF2B5EF4-FFF2-40B4-BE49-F238E27FC236}">
                <a16:creationId xmlns:a16="http://schemas.microsoft.com/office/drawing/2014/main" xmlns="" id="{E2977A4D-1477-4FAB-8664-03F9111AC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482" y="160021"/>
            <a:ext cx="11623037" cy="653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813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obby Moore collects the World Cup Jules Rimet Trophy from Queen Elizabeth II back in 1966">
            <a:extLst>
              <a:ext uri="{FF2B5EF4-FFF2-40B4-BE49-F238E27FC236}">
                <a16:creationId xmlns:a16="http://schemas.microsoft.com/office/drawing/2014/main" xmlns="" id="{061ADB4A-BA3E-4BC7-9C5F-8C47AD42F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464" y="251698"/>
            <a:ext cx="11297073" cy="635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532BEA7-7978-4758-9D24-1106D883DD93}"/>
              </a:ext>
            </a:extLst>
          </p:cNvPr>
          <p:cNvSpPr/>
          <p:nvPr/>
        </p:nvSpPr>
        <p:spPr>
          <a:xfrm>
            <a:off x="1070187" y="5194936"/>
            <a:ext cx="6454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FFFF"/>
                </a:solidFill>
                <a:latin typeface="ReithSans"/>
              </a:rPr>
              <a:t>England captain Bobby Moore collecting the World Cup </a:t>
            </a:r>
            <a:r>
              <a:rPr lang="en-GB" sz="2400" dirty="0" smtClean="0">
                <a:solidFill>
                  <a:srgbClr val="FFFFFF"/>
                </a:solidFill>
                <a:latin typeface="ReithSans"/>
              </a:rPr>
              <a:t>trophy </a:t>
            </a:r>
            <a:r>
              <a:rPr lang="en-GB" sz="2400" dirty="0">
                <a:solidFill>
                  <a:srgbClr val="FFFFFF"/>
                </a:solidFill>
                <a:latin typeface="ReithSans"/>
              </a:rPr>
              <a:t>from Queen Elizabeth II back in 1966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253973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outhgate misses in Euro 96 penalty shoot-out">
            <a:extLst>
              <a:ext uri="{FF2B5EF4-FFF2-40B4-BE49-F238E27FC236}">
                <a16:creationId xmlns:a16="http://schemas.microsoft.com/office/drawing/2014/main" xmlns="" id="{64F30159-FC4D-4221-87B4-2D729BB82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2590" y="99060"/>
            <a:ext cx="8846820" cy="497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31C5A62-9E1C-42CF-B682-D30F3A7A2F81}"/>
              </a:ext>
            </a:extLst>
          </p:cNvPr>
          <p:cNvSpPr/>
          <p:nvPr/>
        </p:nvSpPr>
        <p:spPr>
          <a:xfrm>
            <a:off x="1672590" y="5143976"/>
            <a:ext cx="8846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  <a:latin typeface="ReithSans"/>
              </a:rPr>
              <a:t>England manager Gareth Southgate missed a decisive penalty for England in the Euros back in 1996, when the song was released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601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gareth southgate pizza advert">
            <a:extLst>
              <a:ext uri="{FF2B5EF4-FFF2-40B4-BE49-F238E27FC236}">
                <a16:creationId xmlns:a16="http://schemas.microsoft.com/office/drawing/2014/main" xmlns="" id="{27AC1521-4D36-4DF8-B4C6-253283981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1090" y="635318"/>
            <a:ext cx="7449820" cy="558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423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ttps://i.guim.co.uk/img/media/1a44c24413a3af07f3bc5bfefb6731d82729e88f/0_29_3500_2100/master/3500.jpg?w=700&amp;q=55&amp;auto=format&amp;usm=12&amp;fit=max&amp;s=08ee11cd8ab6c454b11f807fab0cbdee">
            <a:extLst>
              <a:ext uri="{FF2B5EF4-FFF2-40B4-BE49-F238E27FC236}">
                <a16:creationId xmlns:a16="http://schemas.microsoft.com/office/drawing/2014/main" xmlns="" id="{F0675421-1018-4CE3-BAA8-C0598A48AE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2" name="Picture 6" descr="Image result for gareth southgate">
            <a:extLst>
              <a:ext uri="{FF2B5EF4-FFF2-40B4-BE49-F238E27FC236}">
                <a16:creationId xmlns:a16="http://schemas.microsoft.com/office/drawing/2014/main" xmlns="" id="{28E4E366-BCC4-4E7D-94FF-48619F796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1593" y="106012"/>
            <a:ext cx="9568815" cy="664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5354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Gareth Southgate">
            <a:extLst>
              <a:ext uri="{FF2B5EF4-FFF2-40B4-BE49-F238E27FC236}">
                <a16:creationId xmlns:a16="http://schemas.microsoft.com/office/drawing/2014/main" xmlns="" id="{35223A2A-AD4E-4941-BE12-96BB4D968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391" y="431568"/>
            <a:ext cx="8999219" cy="599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2258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</TotalTime>
  <Words>38</Words>
  <Application>Microsoft Office PowerPoint</Application>
  <PresentationFormat>Custom</PresentationFormat>
  <Paragraphs>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Owner</cp:lastModifiedBy>
  <cp:revision>36</cp:revision>
  <dcterms:created xsi:type="dcterms:W3CDTF">2015-10-04T19:08:25Z</dcterms:created>
  <dcterms:modified xsi:type="dcterms:W3CDTF">2018-07-13T06:40:46Z</dcterms:modified>
</cp:coreProperties>
</file>