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7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986C6-EB5A-443D-8969-2C9F83AEF429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D043-DDC3-462D-A2FE-E83A286D4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tx2"/>
                </a:solidFill>
              </a:rPr>
              <a:t>‘Yesterday is </a:t>
            </a:r>
            <a:r>
              <a:rPr lang="en-GB" sz="5400" dirty="0" smtClean="0">
                <a:solidFill>
                  <a:schemeClr val="tx2"/>
                </a:solidFill>
              </a:rPr>
              <a:t>history . . .’</a:t>
            </a:r>
            <a:endParaRPr lang="en-GB" sz="5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93988"/>
            <a:ext cx="9144000" cy="1470025"/>
          </a:xfrm>
        </p:spPr>
        <p:txBody>
          <a:bodyPr>
            <a:noAutofit/>
          </a:bodyPr>
          <a:lstStyle/>
          <a:p>
            <a:r>
              <a:rPr lang="en-GB" sz="5400" dirty="0" smtClean="0">
                <a:solidFill>
                  <a:schemeClr val="tx2"/>
                </a:solidFill>
              </a:rPr>
              <a:t>‘. . . tomorrow is </a:t>
            </a:r>
            <a:r>
              <a:rPr lang="en-GB" sz="5400" dirty="0">
                <a:solidFill>
                  <a:schemeClr val="tx2"/>
                </a:solidFill>
              </a:rPr>
              <a:t>a </a:t>
            </a:r>
            <a:r>
              <a:rPr lang="en-GB" sz="5400" dirty="0" smtClean="0">
                <a:solidFill>
                  <a:schemeClr val="tx2"/>
                </a:solidFill>
              </a:rPr>
              <a:t>mystery . . .’</a:t>
            </a:r>
            <a:endParaRPr lang="en-GB" sz="5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tx2"/>
                </a:solidFill>
              </a:rPr>
              <a:t>‘Today is a gift. That’s why they call it the present.’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www.personality-insights.com/wp-content/uploads/2016/12/20161212-yesterday-is-his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08" y="550273"/>
            <a:ext cx="8856984" cy="57574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31</Words>
  <Application>Microsoft Office PowerPoint</Application>
  <PresentationFormat>On-screen Show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‘Yesterday is history . . .’</vt:lpstr>
      <vt:lpstr>‘. . . tomorrow is a mystery . . .’</vt:lpstr>
      <vt:lpstr>‘Today is a gift. That’s why they call it the present.’</vt:lpstr>
      <vt:lpstr>Slide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‘Yesterday is history.’</dc:title>
  <dc:creator>Owner</dc:creator>
  <cp:lastModifiedBy>Owner</cp:lastModifiedBy>
  <cp:revision>3</cp:revision>
  <dcterms:created xsi:type="dcterms:W3CDTF">2018-06-09T17:04:58Z</dcterms:created>
  <dcterms:modified xsi:type="dcterms:W3CDTF">2018-07-02T11:30:12Z</dcterms:modified>
</cp:coreProperties>
</file>