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61" r:id="rId4"/>
    <p:sldId id="263" r:id="rId5"/>
    <p:sldId id="262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72" d="100"/>
          <a:sy n="72" d="100"/>
        </p:scale>
        <p:origin x="53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63CA5-2110-4799-9315-5210F64DC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EA1B43-B5AF-468E-93B0-78D8D17737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4208A6-2F82-4E64-A50E-69E3A5E61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02/07/2018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BADC2-D1E7-4BCF-92EB-F38A6992E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3BA05-4DED-473D-A5B7-F2FE72F2B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69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B2D47-DA9E-4366-8766-E06D2885F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571BD-8D19-407D-8417-527D97C60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DD241-7C1B-44AE-9ADD-8472E7BF6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02/07/2018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3E44E-8769-4B4B-A47A-DF47E856A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82B8ED-BCB5-41D4-A149-16F6A75DB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939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2A175-4C8D-4FE8-BB3F-5ED36779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7F5002-344C-4F1F-96C4-C489F0620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6BA6C2-6CB7-4910-82B1-29F6A8ADE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02/07/2018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3FE54-F31A-4C65-A491-EEFE92458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6567A-5562-402F-944F-675688CD1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848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E827B-4A7C-4014-BC0B-46F56F1CF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0BA22-FB5C-4685-A2E7-2385BEA5C0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858BBD-F344-49D3-A182-F4856A3B3B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520EC-88B5-4F20-8B29-29433BBE6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02/07/2018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94B523-C8EB-4EFC-A273-ABD6C0084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3276B6-CC71-4ED9-B1E1-71E16577E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18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FF87B-1B53-4301-851D-42481FFB3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1C43DB-798F-4883-B46E-6A84E6E99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50C720-E5C0-4FCF-A159-708B3E4CA7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00AAF6-5C11-4CA6-89C8-2E4B96BA5A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CEFDE1-9E77-420F-9BC1-629CCA61D3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215E28-862B-4B72-89EC-279E0309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02/07/2018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322148-1566-4750-8097-E80F71A07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AA306D-1FAB-4CAA-9FFC-42EF13E3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50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9167B-25C9-4F43-B6ED-5A5A0B73C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18945D-9CD4-49EF-B8F7-7B4E8CB28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02/07/2018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69D0E-6AA5-4477-943F-6E7C995B2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B6A0F0-8779-4173-9E94-82116757D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326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EA5F17-99CB-45F1-A91F-509DDE902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02/07/2018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15B283-B83A-4A79-8481-5EC9BA377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B10FB6-7571-4A7A-A6BF-4C516D922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203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3078F-5F3D-4AC2-B945-35C34DD79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ECEDB-8A7D-4B6F-89F9-17F518F50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BCE75-4449-41E9-B5BD-A96DC84C7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4D349A-E13B-4EDC-BBD8-F5AD70735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02/07/2018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44C892-4FF1-4422-90A6-6F6FBC89D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D2C3D-BACA-45E6-A20F-525E1E237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43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DA21A-BE92-42BC-ACB4-967257121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8BA006-B7AB-4710-A4B8-938DDED139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77AAC-5329-481B-A325-32373E1B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AE9E78-8317-42EC-ACBB-A2915C61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02/07/2018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2F0B59-2003-4553-962F-B1C09D625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D71623-73F9-4E2C-BDAC-8F37CCD3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015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D1E26-6C06-4FA6-8276-D93B74958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411056-DDC6-4516-85C3-25CB7DB2C7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9B244-9B1E-4906-8B2D-1007A74C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02/07/2018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493EE-03EF-4820-BAE5-FBD20E517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D770E-9CAE-4D14-84BD-C7C52D501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08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FF8A7E-C410-4CCD-99A1-F8180EB21B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3AE4B4-D07E-49BA-9B67-065FE3F60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2AD1-49B7-4B5E-B4FA-A98E06AE2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1C9E-C41F-4816-9FF4-861D88F2B09A}" type="datetimeFigureOut">
              <a:rPr lang="en-GB" smtClean="0"/>
              <a:pPr/>
              <a:t>02/07/2018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824F7-4847-4D44-A4AC-5C43146DA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39093-6B01-4EE1-BAB8-398565C6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373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33592-A979-437B-BE30-82F3DCDED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ED99FD-AF68-490D-895E-A2DABD63D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3BE28B-8F5A-47C7-AD6D-1ED66B4E9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91C9E-C41F-4816-9FF4-861D88F2B09A}" type="datetimeFigureOut">
              <a:rPr lang="en-GB" smtClean="0"/>
              <a:pPr/>
              <a:t>02/07/2018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23826-87B9-4AFD-ABCA-330EF3EF84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D97B7-615C-4859-8DE5-68A1D546C4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C7EF3-23E2-4129-A6C7-5189FC42E4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67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332F1-B0BF-4575-A1C5-17AD01598E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/>
          </a:bodyPr>
          <a:lstStyle/>
          <a:p>
            <a:r>
              <a:rPr lang="en-GB" sz="16600" dirty="0">
                <a:solidFill>
                  <a:schemeClr val="accent1">
                    <a:lumMod val="75000"/>
                  </a:schemeClr>
                </a:solidFill>
                <a:latin typeface="Britannic Bold" panose="020B0903060703020204" pitchFamily="34" charset="0"/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3585863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itv dinner date">
            <a:extLst>
              <a:ext uri="{FF2B5EF4-FFF2-40B4-BE49-F238E27FC236}">
                <a16:creationId xmlns:a16="http://schemas.microsoft.com/office/drawing/2014/main" id="{8DEBB370-45D8-4EFC-8BC3-FBFE13766F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14" descr="Image result for itv be">
            <a:extLst>
              <a:ext uri="{FF2B5EF4-FFF2-40B4-BE49-F238E27FC236}">
                <a16:creationId xmlns:a16="http://schemas.microsoft.com/office/drawing/2014/main" id="{FD09C2FE-36DE-41F5-9C0C-8EF5E07F6DE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6" name="Picture 2" descr="Image result for new exercise book first page">
            <a:extLst>
              <a:ext uri="{FF2B5EF4-FFF2-40B4-BE49-F238E27FC236}">
                <a16:creationId xmlns:a16="http://schemas.microsoft.com/office/drawing/2014/main" id="{BF480B3D-AEB8-41CB-AD6F-3DDFD8BAC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81000"/>
            <a:ext cx="6096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8905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dream vs vision">
            <a:extLst>
              <a:ext uri="{FF2B5EF4-FFF2-40B4-BE49-F238E27FC236}">
                <a16:creationId xmlns:a16="http://schemas.microsoft.com/office/drawing/2014/main" id="{2299409E-6025-42FA-AE9B-A741CD78F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888" y="0"/>
            <a:ext cx="45942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5222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8FC009E-8156-4646-8389-FEFB412E5D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996057"/>
              </p:ext>
            </p:extLst>
          </p:nvPr>
        </p:nvGraphicFramePr>
        <p:xfrm>
          <a:off x="668215" y="719666"/>
          <a:ext cx="10991980" cy="5402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80893">
                  <a:extLst>
                    <a:ext uri="{9D8B030D-6E8A-4147-A177-3AD203B41FA5}">
                      <a16:colId xmlns:a16="http://schemas.microsoft.com/office/drawing/2014/main" val="3811248902"/>
                    </a:ext>
                  </a:extLst>
                </a:gridCol>
                <a:gridCol w="5611087">
                  <a:extLst>
                    <a:ext uri="{9D8B030D-6E8A-4147-A177-3AD203B41FA5}">
                      <a16:colId xmlns:a16="http://schemas.microsoft.com/office/drawing/2014/main" val="2213945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6000" dirty="0"/>
                        <a:t>Dream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0" dirty="0"/>
                        <a:t>Vision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646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3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big idea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3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‘what</a:t>
                      </a:r>
                      <a:r>
                        <a:rPr lang="en-GB" sz="3600" dirty="0"/>
                        <a:t>’ you want to achieve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3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big idea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3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‘what’ you want to achieve </a:t>
                      </a:r>
                    </a:p>
                    <a:p>
                      <a:endParaRPr lang="en-GB" sz="1200" dirty="0"/>
                    </a:p>
                    <a:p>
                      <a:r>
                        <a:rPr lang="en-GB" sz="4400" b="1" dirty="0">
                          <a:solidFill>
                            <a:srgbClr val="FF0000"/>
                          </a:solidFill>
                        </a:rPr>
                        <a:t>PLUS</a:t>
                      </a:r>
                      <a:endParaRPr lang="en-GB" sz="2800" b="1" dirty="0">
                        <a:solidFill>
                          <a:srgbClr val="FF0000"/>
                        </a:solidFill>
                      </a:endParaRPr>
                    </a:p>
                    <a:p>
                      <a:endParaRPr lang="en-GB" sz="1050" dirty="0"/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3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‘how’ you are going to achieve it (the ‘path of pursuit’)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0714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5742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artin Luther King, Jr..jpg">
            <a:extLst>
              <a:ext uri="{FF2B5EF4-FFF2-40B4-BE49-F238E27FC236}">
                <a16:creationId xmlns:a16="http://schemas.microsoft.com/office/drawing/2014/main" id="{2DFEE898-5918-4299-A247-4898C7176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52" y="228393"/>
            <a:ext cx="4330976" cy="612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F725A3-27E4-4C58-8E65-3EBAA36AC62F}"/>
              </a:ext>
            </a:extLst>
          </p:cNvPr>
          <p:cNvSpPr txBox="1"/>
          <p:nvPr/>
        </p:nvSpPr>
        <p:spPr>
          <a:xfrm>
            <a:off x="5394655" y="228393"/>
            <a:ext cx="596347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Britannic Bold" panose="020B0903060703020204" pitchFamily="34" charset="0"/>
                <a:ea typeface="+mj-ea"/>
                <a:cs typeface="+mj-cs"/>
              </a:rPr>
              <a:t>Martin Luther King, Jr </a:t>
            </a:r>
          </a:p>
          <a:p>
            <a:r>
              <a:rPr lang="en-GB" sz="5400" dirty="0">
                <a:solidFill>
                  <a:schemeClr val="accent1">
                    <a:lumMod val="75000"/>
                  </a:schemeClr>
                </a:solidFill>
                <a:latin typeface="Britannic Bold" panose="020B0903060703020204" pitchFamily="34" charset="0"/>
                <a:ea typeface="+mj-ea"/>
                <a:cs typeface="+mj-cs"/>
              </a:rPr>
              <a:t>(1929–1968)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1D07B2-F25D-47F7-AFEA-C5B8DF0B602A}"/>
              </a:ext>
            </a:extLst>
          </p:cNvPr>
          <p:cNvSpPr txBox="1"/>
          <p:nvPr/>
        </p:nvSpPr>
        <p:spPr>
          <a:xfrm>
            <a:off x="5394655" y="3289605"/>
            <a:ext cx="581171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accent1">
                    <a:lumMod val="75000"/>
                  </a:schemeClr>
                </a:solidFill>
              </a:rPr>
              <a:t>‘I have a dream that my four little children will one day live in a nation where they will not be judged by the colour of their skin, but by the content of their character.’</a:t>
            </a:r>
          </a:p>
        </p:txBody>
      </p:sp>
    </p:spTree>
    <p:extLst>
      <p:ext uri="{BB962C8B-B14F-4D97-AF65-F5344CB8AC3E}">
        <p14:creationId xmlns:p14="http://schemas.microsoft.com/office/powerpoint/2010/main" val="3851838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19FCE-31C7-4BBA-A2D8-D4D3D952A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183" y="663886"/>
            <a:ext cx="10642617" cy="55130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7200" dirty="0">
                <a:solidFill>
                  <a:schemeClr val="accent1"/>
                </a:solidFill>
              </a:rPr>
              <a:t>‘May he give you the desire of your heart and make all your plans succeed.’ </a:t>
            </a:r>
          </a:p>
          <a:p>
            <a:pPr marL="0" indent="0" algn="r">
              <a:buNone/>
            </a:pPr>
            <a:r>
              <a:rPr lang="en-GB" sz="4000" dirty="0">
                <a:solidFill>
                  <a:srgbClr val="4472C4"/>
                </a:solidFill>
              </a:rPr>
              <a:t>Psalm 20.4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098" name="Picture 2" descr="Image result for bible">
            <a:extLst>
              <a:ext uri="{FF2B5EF4-FFF2-40B4-BE49-F238E27FC236}">
                <a16:creationId xmlns:a16="http://schemas.microsoft.com/office/drawing/2014/main" id="{0574F713-DF39-469D-8062-E0A22BE0A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347" y="3796748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17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108</Words>
  <Application>Microsoft Office PowerPoint</Application>
  <PresentationFormat>Widescreen</PresentationFormat>
  <Paragraphs>16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Britannic Bold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User</cp:lastModifiedBy>
  <cp:revision>16</cp:revision>
  <dcterms:created xsi:type="dcterms:W3CDTF">2018-06-04T07:13:25Z</dcterms:created>
  <dcterms:modified xsi:type="dcterms:W3CDTF">2018-07-02T08:35:06Z</dcterms:modified>
</cp:coreProperties>
</file>