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DF739-5219-42C7-9BBC-57FDC8BDB450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41D3C-69FD-406B-A284-EFE823B1BB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DF739-5219-42C7-9BBC-57FDC8BDB450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41D3C-69FD-406B-A284-EFE823B1BB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DF739-5219-42C7-9BBC-57FDC8BDB450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41D3C-69FD-406B-A284-EFE823B1BB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DF739-5219-42C7-9BBC-57FDC8BDB450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41D3C-69FD-406B-A284-EFE823B1BB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DF739-5219-42C7-9BBC-57FDC8BDB450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41D3C-69FD-406B-A284-EFE823B1BB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DF739-5219-42C7-9BBC-57FDC8BDB450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41D3C-69FD-406B-A284-EFE823B1BB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DF739-5219-42C7-9BBC-57FDC8BDB450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41D3C-69FD-406B-A284-EFE823B1BB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DF739-5219-42C7-9BBC-57FDC8BDB450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41D3C-69FD-406B-A284-EFE823B1BB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DF739-5219-42C7-9BBC-57FDC8BDB450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41D3C-69FD-406B-A284-EFE823B1BB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DF739-5219-42C7-9BBC-57FDC8BDB450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41D3C-69FD-406B-A284-EFE823B1BB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DF739-5219-42C7-9BBC-57FDC8BDB450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41D3C-69FD-406B-A284-EFE823B1BB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DF739-5219-42C7-9BBC-57FDC8BDB450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41D3C-69FD-406B-A284-EFE823B1BB4F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92"/>
          <a:stretch/>
        </p:blipFill>
        <p:spPr bwMode="auto">
          <a:xfrm>
            <a:off x="685800" y="1586744"/>
            <a:ext cx="7772400" cy="36845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https://4.bp.blogspot.com/-3jiYO2YEZFo/Uz0ObOiveWI/AAAAAAAAYAI/sStIpTdTARM/s1600/apple-garden-t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352928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https://images.fineartamerica.com/images-medium-large/red-ripe-plum-fruit-closeup-lanjee-ch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57175"/>
            <a:ext cx="8572500" cy="6600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https://cdn7.bigcommerce.com/s-f74ff/images/stencil/800x800/products/10224/25051/shutterstock_779110222__10217.1514918710.jpg?c=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332656"/>
            <a:ext cx="8862521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458" name="Picture 2" descr="https://www.healthline.com/hlcmsresource/images/AN_images/AN288-Peanuts-Shells-732x549-thum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3"/>
            <a:ext cx="8352928" cy="62646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8434" name="Picture 2" descr="https://maxpull-tlu7l6lqiu.stackpathdns.com/wp-content/uploads/2010/04/peanut-plant-400x300.jpg"/>
          <p:cNvPicPr>
            <a:picLocks noChangeAspect="1" noChangeArrowheads="1"/>
          </p:cNvPicPr>
          <p:nvPr/>
        </p:nvPicPr>
        <p:blipFill>
          <a:blip r:embed="rId2" cstate="print"/>
          <a:srcRect r="19231"/>
          <a:stretch>
            <a:fillRect/>
          </a:stretch>
        </p:blipFill>
        <p:spPr bwMode="auto">
          <a:xfrm>
            <a:off x="0" y="0"/>
            <a:ext cx="5195654" cy="4824536"/>
          </a:xfrm>
          <a:prstGeom prst="rect">
            <a:avLst/>
          </a:prstGeom>
          <a:noFill/>
        </p:spPr>
      </p:pic>
      <p:pic>
        <p:nvPicPr>
          <p:cNvPr id="18436" name="Picture 4" descr="Image result for peanut pla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132856"/>
            <a:ext cx="4651148" cy="4443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thegospelofgraceministries.files.wordpress.com/2012/07/61344_159934564022501_100000178744071_548755_5365334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0"/>
            <a:ext cx="678656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0</Words>
  <Application>Microsoft Office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User</cp:lastModifiedBy>
  <cp:revision>2</cp:revision>
  <dcterms:created xsi:type="dcterms:W3CDTF">2018-06-05T21:56:28Z</dcterms:created>
  <dcterms:modified xsi:type="dcterms:W3CDTF">2018-07-02T08:34:45Z</dcterms:modified>
</cp:coreProperties>
</file>