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D327-4B71-4978-9FF0-E9BBB7905E5C}" type="datetimeFigureOut">
              <a:rPr lang="en-GB" smtClean="0"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D2E23-D96E-4C2A-B70A-E949ECBDA19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i.pinimg.com/originals/97/c5/44/97c54422f513eaaa9d9734b333124b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840760" cy="6840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://the-void.co.uk/wp-content/uploads/2013/09/joseph-amazing-technicolour-dreamcoat-ian-watkins-h-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525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User</cp:lastModifiedBy>
  <cp:revision>8</cp:revision>
  <dcterms:created xsi:type="dcterms:W3CDTF">2018-06-08T12:56:52Z</dcterms:created>
  <dcterms:modified xsi:type="dcterms:W3CDTF">2018-07-02T08:34:20Z</dcterms:modified>
</cp:coreProperties>
</file>