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  <p:sldId id="272" r:id="rId4"/>
    <p:sldId id="274" r:id="rId5"/>
    <p:sldId id="276" r:id="rId6"/>
    <p:sldId id="275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5820" autoAdjust="0"/>
  </p:normalViewPr>
  <p:slideViewPr>
    <p:cSldViewPr snapToGrid="0">
      <p:cViewPr varScale="1">
        <p:scale>
          <a:sx n="81" d="100"/>
          <a:sy n="81" d="100"/>
        </p:scale>
        <p:origin x="126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pPr/>
              <a:t>04/06/2018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75F102-A77F-486F-B348-20CECDBD7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59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3800" b="1" dirty="0">
                <a:solidFill>
                  <a:srgbClr val="0070C0"/>
                </a:solidFill>
              </a:rPr>
              <a:t>Welcome to our assembly </a:t>
            </a:r>
            <a:r>
              <a:rPr lang="en-GB" sz="13800" b="1" dirty="0">
                <a:solidFill>
                  <a:srgbClr val="0070C0"/>
                </a:solidFill>
                <a:sym typeface="Wingdings" panose="05000000000000000000" pitchFamily="2" charset="2"/>
              </a:rPr>
              <a:t></a:t>
            </a:r>
            <a:endParaRPr lang="en-GB" sz="13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craped knees plasters">
            <a:extLst>
              <a:ext uri="{FF2B5EF4-FFF2-40B4-BE49-F238E27FC236}">
                <a16:creationId xmlns:a16="http://schemas.microsoft.com/office/drawing/2014/main" id="{E0447075-98E3-412A-B254-52ED20816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15" y="876300"/>
            <a:ext cx="1083291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82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kfc recipe man failed">
            <a:extLst>
              <a:ext uri="{FF2B5EF4-FFF2-40B4-BE49-F238E27FC236}">
                <a16:creationId xmlns:a16="http://schemas.microsoft.com/office/drawing/2014/main" id="{668E2AFA-2118-4AC3-9D98-6579173EC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514351"/>
            <a:ext cx="10506076" cy="590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6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9D50ED-CF38-4DE1-997E-9437ED5A2D05}"/>
              </a:ext>
            </a:extLst>
          </p:cNvPr>
          <p:cNvSpPr txBox="1"/>
          <p:nvPr/>
        </p:nvSpPr>
        <p:spPr>
          <a:xfrm>
            <a:off x="574431" y="474345"/>
            <a:ext cx="1104313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accent1"/>
                </a:solidFill>
              </a:rPr>
              <a:t>I haven’t made it onto the football team . . .</a:t>
            </a:r>
          </a:p>
          <a:p>
            <a:endParaRPr lang="en-GB" sz="5400" dirty="0">
              <a:solidFill>
                <a:schemeClr val="accent1"/>
              </a:solidFill>
            </a:endParaRPr>
          </a:p>
          <a:p>
            <a:r>
              <a:rPr lang="en-GB" sz="5400" dirty="0">
                <a:solidFill>
                  <a:schemeClr val="accent1"/>
                </a:solidFill>
              </a:rPr>
              <a:t>I haven’t managed to pass my maths exam . . .</a:t>
            </a:r>
          </a:p>
          <a:p>
            <a:endParaRPr lang="en-GB" sz="5400" dirty="0">
              <a:solidFill>
                <a:schemeClr val="accent1"/>
              </a:solidFill>
            </a:endParaRPr>
          </a:p>
          <a:p>
            <a:r>
              <a:rPr lang="en-GB" sz="5400" dirty="0">
                <a:solidFill>
                  <a:schemeClr val="accent1"/>
                </a:solidFill>
              </a:rPr>
              <a:t>I’m not friends with them . . .</a:t>
            </a:r>
          </a:p>
        </p:txBody>
      </p:sp>
    </p:spTree>
    <p:extLst>
      <p:ext uri="{BB962C8B-B14F-4D97-AF65-F5344CB8AC3E}">
        <p14:creationId xmlns:p14="http://schemas.microsoft.com/office/powerpoint/2010/main" val="357917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651EEE-BF30-4E23-AFF1-254473AF8861}"/>
              </a:ext>
            </a:extLst>
          </p:cNvPr>
          <p:cNvSpPr txBox="1"/>
          <p:nvPr/>
        </p:nvSpPr>
        <p:spPr>
          <a:xfrm>
            <a:off x="838200" y="428179"/>
            <a:ext cx="10515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The game-changing three-letter word is . . .</a:t>
            </a:r>
            <a:endParaRPr lang="en-GB" sz="2400" dirty="0">
              <a:solidFill>
                <a:schemeClr val="accent1"/>
              </a:solidFill>
            </a:endParaRPr>
          </a:p>
          <a:p>
            <a:pPr algn="ctr"/>
            <a:r>
              <a:rPr lang="en-GB" sz="34400" b="1" dirty="0">
                <a:solidFill>
                  <a:srgbClr val="FF0000"/>
                </a:solidFill>
              </a:rPr>
              <a:t>YET</a:t>
            </a:r>
          </a:p>
        </p:txBody>
      </p:sp>
    </p:spTree>
    <p:extLst>
      <p:ext uri="{BB962C8B-B14F-4D97-AF65-F5344CB8AC3E}">
        <p14:creationId xmlns:p14="http://schemas.microsoft.com/office/powerpoint/2010/main" val="145371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294D0A-3831-4617-BA5A-0082FE9CCF81}"/>
              </a:ext>
            </a:extLst>
          </p:cNvPr>
          <p:cNvSpPr txBox="1"/>
          <p:nvPr/>
        </p:nvSpPr>
        <p:spPr>
          <a:xfrm>
            <a:off x="574431" y="474345"/>
            <a:ext cx="1104313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accent1"/>
                </a:solidFill>
              </a:rPr>
              <a:t>I haven’t made it onto the football team . . . </a:t>
            </a:r>
            <a:r>
              <a:rPr lang="en-GB" sz="5400" dirty="0">
                <a:solidFill>
                  <a:srgbClr val="FF0000"/>
                </a:solidFill>
              </a:rPr>
              <a:t>YET</a:t>
            </a:r>
            <a:r>
              <a:rPr lang="en-GB" sz="5400" dirty="0">
                <a:solidFill>
                  <a:schemeClr val="accent1"/>
                </a:solidFill>
              </a:rPr>
              <a:t>.</a:t>
            </a:r>
            <a:endParaRPr lang="en-GB" sz="5400" dirty="0">
              <a:solidFill>
                <a:srgbClr val="FF0000"/>
              </a:solidFill>
            </a:endParaRPr>
          </a:p>
          <a:p>
            <a:endParaRPr lang="en-GB" sz="5400" dirty="0">
              <a:solidFill>
                <a:schemeClr val="accent1"/>
              </a:solidFill>
            </a:endParaRPr>
          </a:p>
          <a:p>
            <a:r>
              <a:rPr lang="en-GB" sz="5400" dirty="0">
                <a:solidFill>
                  <a:schemeClr val="accent1"/>
                </a:solidFill>
              </a:rPr>
              <a:t>I haven’t managed to pass my maths exam . . . </a:t>
            </a:r>
            <a:r>
              <a:rPr lang="en-GB" sz="5400" dirty="0">
                <a:solidFill>
                  <a:srgbClr val="FF0000"/>
                </a:solidFill>
              </a:rPr>
              <a:t>YET</a:t>
            </a:r>
            <a:r>
              <a:rPr lang="en-GB" sz="5400" dirty="0">
                <a:solidFill>
                  <a:schemeClr val="accent1"/>
                </a:solidFill>
              </a:rPr>
              <a:t>.</a:t>
            </a:r>
          </a:p>
          <a:p>
            <a:endParaRPr lang="en-GB" sz="5400" dirty="0">
              <a:solidFill>
                <a:schemeClr val="accent1"/>
              </a:solidFill>
            </a:endParaRPr>
          </a:p>
          <a:p>
            <a:r>
              <a:rPr lang="en-GB" sz="5400" dirty="0">
                <a:solidFill>
                  <a:schemeClr val="accent1"/>
                </a:solidFill>
              </a:rPr>
              <a:t>I’m not friends with them . . . </a:t>
            </a:r>
            <a:r>
              <a:rPr lang="en-GB" sz="5400" dirty="0">
                <a:solidFill>
                  <a:srgbClr val="FF0000"/>
                </a:solidFill>
              </a:rPr>
              <a:t>YET</a:t>
            </a:r>
            <a:r>
              <a:rPr lang="en-GB" sz="54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485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3737B5-00E9-41EF-90C2-1DDF1885719B}"/>
              </a:ext>
            </a:extLst>
          </p:cNvPr>
          <p:cNvSpPr txBox="1"/>
          <p:nvPr/>
        </p:nvSpPr>
        <p:spPr>
          <a:xfrm>
            <a:off x="1027235" y="257813"/>
            <a:ext cx="101375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Stumbling – can any benefit come from setbacks?</a:t>
            </a:r>
          </a:p>
        </p:txBody>
      </p:sp>
      <p:pic>
        <p:nvPicPr>
          <p:cNvPr id="3074" name="Picture 2" descr="https://thumbs.dreamstime.com/z/stumbling-illustration-man-some-stones-available-vector-eps-file-40102787.jpg">
            <a:extLst>
              <a:ext uri="{FF2B5EF4-FFF2-40B4-BE49-F238E27FC236}">
                <a16:creationId xmlns:a16="http://schemas.microsoft.com/office/drawing/2014/main" id="{E9CDD373-936D-4EF6-9C98-1D80AEC8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76" y="2567719"/>
            <a:ext cx="3186841" cy="335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EC1003-A7D4-4FC7-8723-398DF321D605}"/>
              </a:ext>
            </a:extLst>
          </p:cNvPr>
          <p:cNvSpPr txBox="1"/>
          <p:nvPr/>
        </p:nvSpPr>
        <p:spPr>
          <a:xfrm>
            <a:off x="3879571" y="2261890"/>
            <a:ext cx="79658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Setbacks are opportunities to learn. We learn what doesn’t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Setbacks offer a chance to reflect, refine and change our plans.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Setbacks help us to develop resilience. We will handle other setbacks with greater confidence if we can manage this 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Setbacks enable us to understand other people’s experiences better – we all face setbacks.</a:t>
            </a:r>
          </a:p>
        </p:txBody>
      </p:sp>
    </p:spTree>
    <p:extLst>
      <p:ext uri="{BB962C8B-B14F-4D97-AF65-F5344CB8AC3E}">
        <p14:creationId xmlns:p14="http://schemas.microsoft.com/office/powerpoint/2010/main" val="20303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151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Welcome to our assembly 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User</cp:lastModifiedBy>
  <cp:revision>21</cp:revision>
  <dcterms:created xsi:type="dcterms:W3CDTF">2017-12-11T14:23:02Z</dcterms:created>
  <dcterms:modified xsi:type="dcterms:W3CDTF">2018-06-04T08:24:05Z</dcterms:modified>
</cp:coreProperties>
</file>